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278" r:id="rId2"/>
    <p:sldId id="257" r:id="rId3"/>
    <p:sldId id="272" r:id="rId4"/>
    <p:sldId id="273" r:id="rId5"/>
    <p:sldId id="274" r:id="rId6"/>
    <p:sldId id="275" r:id="rId7"/>
    <p:sldId id="276" r:id="rId8"/>
    <p:sldId id="277" r:id="rId9"/>
    <p:sldId id="271" r:id="rId10"/>
    <p:sldId id="279" r:id="rId11"/>
    <p:sldId id="280" r:id="rId12"/>
    <p:sldId id="281" r:id="rId13"/>
    <p:sldId id="284" r:id="rId14"/>
    <p:sldId id="287" r:id="rId15"/>
    <p:sldId id="282" r:id="rId16"/>
    <p:sldId id="293" r:id="rId17"/>
    <p:sldId id="294" r:id="rId18"/>
    <p:sldId id="292" r:id="rId19"/>
    <p:sldId id="285" r:id="rId20"/>
    <p:sldId id="283" r:id="rId21"/>
    <p:sldId id="296" r:id="rId22"/>
    <p:sldId id="286" r:id="rId23"/>
    <p:sldId id="288" r:id="rId24"/>
    <p:sldId id="289" r:id="rId25"/>
    <p:sldId id="290" r:id="rId26"/>
    <p:sldId id="291" r:id="rId27"/>
    <p:sldId id="295" r:id="rId28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65" autoAdjust="0"/>
    <p:restoredTop sz="95274" autoAdjust="0"/>
  </p:normalViewPr>
  <p:slideViewPr>
    <p:cSldViewPr>
      <p:cViewPr varScale="1">
        <p:scale>
          <a:sx n="126" d="100"/>
          <a:sy n="126" d="100"/>
        </p:scale>
        <p:origin x="232" y="216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6/2/19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6/2/19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t>Click to edit Master subtitle style</a:t>
            </a:r>
          </a:p>
        </p:txBody>
      </p:sp>
      <p:grpSp>
        <p:nvGrpSpPr>
          <p:cNvPr id="256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6/2/19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6/2/19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6/2/19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6/2/19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6/2/19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6/2/19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6/2/19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6/2/19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frame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6/2/19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frame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6/2/19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/>
              <a:pPr/>
              <a:t>6/2/19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9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tiff"/><Relationship Id="rId5" Type="http://schemas.microsoft.com/office/2007/relationships/hdphoto" Target="../media/hdphoto2.wdp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10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F3632F-8A67-4743-96E1-410A44575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037012" y="914400"/>
            <a:ext cx="7315200" cy="295317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2" y="5254326"/>
            <a:ext cx="9143999" cy="1066800"/>
          </a:xfrm>
        </p:spPr>
        <p:txBody>
          <a:bodyPr/>
          <a:lstStyle/>
          <a:p>
            <a:pPr algn="ctr"/>
            <a:r>
              <a:rPr lang="en-US" dirty="0"/>
              <a:t>Extremely Randomized Trees classifier using</a:t>
            </a:r>
          </a:p>
          <a:p>
            <a:pPr algn="ctr"/>
            <a:r>
              <a:rPr lang="en-US" dirty="0"/>
              <a:t>crowdsourced birdsongs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3BA5FF-144C-A04E-8ED8-443773A70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214" y="879764"/>
            <a:ext cx="3213100" cy="35179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265D593-64BA-7F42-AB5F-6716EE9189DA}"/>
              </a:ext>
            </a:extLst>
          </p:cNvPr>
          <p:cNvSpPr txBox="1">
            <a:spLocks/>
          </p:cNvSpPr>
          <p:nvPr/>
        </p:nvSpPr>
        <p:spPr>
          <a:xfrm>
            <a:off x="4934277" y="2752063"/>
            <a:ext cx="6019800" cy="2025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0" spc="-300" dirty="0">
                <a:effectLst>
                  <a:outerShdw blurRad="266700" sx="102000" sy="102000" algn="ctr" rotWithShape="0">
                    <a:schemeClr val="bg1"/>
                  </a:outerShdw>
                </a:effectLst>
              </a:rPr>
              <a:t>FORESTS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2227" y="1925234"/>
            <a:ext cx="3886200" cy="914400"/>
          </a:xfrm>
        </p:spPr>
        <p:txBody>
          <a:bodyPr/>
          <a:lstStyle/>
          <a:p>
            <a:r>
              <a:rPr lang="en-US" dirty="0">
                <a:effectLst>
                  <a:outerShdw blurRad="355600" sx="111000" sy="111000" algn="ctr" rotWithShape="0">
                    <a:prstClr val="black"/>
                  </a:outerShdw>
                </a:effectLst>
              </a:rPr>
              <a:t>Bird</a:t>
            </a:r>
            <a:r>
              <a:rPr lang="en-US" sz="6000" b="1" dirty="0">
                <a:effectLst>
                  <a:outerShdw blurRad="355600" sx="111000" sy="111000" algn="ctr" rotWithShape="0">
                    <a:prstClr val="black"/>
                  </a:outerShdw>
                </a:effectLst>
              </a:rPr>
              <a:t>songs</a:t>
            </a:r>
            <a:endParaRPr lang="en-US" sz="4400" dirty="0">
              <a:effectLst>
                <a:outerShdw blurRad="355600" sx="111000" sy="111000" algn="ctr" rotWithShape="0">
                  <a:prstClr val="black"/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764971-7DE1-F648-934B-45F2DC3C17A1}"/>
              </a:ext>
            </a:extLst>
          </p:cNvPr>
          <p:cNvSpPr txBox="1"/>
          <p:nvPr/>
        </p:nvSpPr>
        <p:spPr>
          <a:xfrm>
            <a:off x="4755996" y="2569505"/>
            <a:ext cx="2473754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5400" dirty="0">
                <a:effectLst>
                  <a:outerShdw blurRad="381000" sx="128000" sy="128000" algn="ctr" rotWithShape="0">
                    <a:prstClr val="black"/>
                  </a:outerShdw>
                </a:effectLst>
                <a:latin typeface="+mj-lt"/>
              </a:rPr>
              <a:t>Random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CDA8A8-5D89-874F-96CA-9ADF9F5736C0}"/>
              </a:ext>
            </a:extLst>
          </p:cNvPr>
          <p:cNvSpPr/>
          <p:nvPr/>
        </p:nvSpPr>
        <p:spPr>
          <a:xfrm>
            <a:off x="7349004" y="1947517"/>
            <a:ext cx="6912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effectLst>
                  <a:outerShdw blurRad="393700" sx="102000" sy="102000" algn="ctr" rotWithShape="0">
                    <a:prstClr val="black"/>
                  </a:outerShdw>
                </a:effectLst>
                <a:latin typeface="+mj-lt"/>
              </a:rPr>
              <a:t>in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6A4735-CC08-EA46-BB1F-4670410674D3}"/>
              </a:ext>
            </a:extLst>
          </p:cNvPr>
          <p:cNvSpPr txBox="1">
            <a:spLocks/>
          </p:cNvSpPr>
          <p:nvPr/>
        </p:nvSpPr>
        <p:spPr>
          <a:xfrm>
            <a:off x="4934277" y="2752063"/>
            <a:ext cx="6019800" cy="2025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0" spc="-300" dirty="0">
                <a:effectLst>
                  <a:outerShdw blurRad="266700" sx="102000" sy="102000" algn="ctr" rotWithShape="0">
                    <a:schemeClr val="bg1"/>
                  </a:outerShdw>
                </a:effectLst>
              </a:rPr>
              <a:t>FORESTS</a:t>
            </a:r>
          </a:p>
        </p:txBody>
      </p:sp>
    </p:spTree>
    <p:extLst>
      <p:ext uri="{BB962C8B-B14F-4D97-AF65-F5344CB8AC3E}">
        <p14:creationId xmlns:p14="http://schemas.microsoft.com/office/powerpoint/2010/main" val="244856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Signal/Noise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B7166C-7000-E847-86BF-251C8DE5D7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66" t="37778" r="12500" b="17778"/>
          <a:stretch/>
        </p:blipFill>
        <p:spPr>
          <a:xfrm>
            <a:off x="2436814" y="2590800"/>
            <a:ext cx="7772398" cy="3048000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BF88032D-7CA1-5B48-A333-39F4A9D30AC4}"/>
              </a:ext>
            </a:extLst>
          </p:cNvPr>
          <p:cNvSpPr/>
          <p:nvPr/>
        </p:nvSpPr>
        <p:spPr>
          <a:xfrm>
            <a:off x="2466109" y="3429000"/>
            <a:ext cx="7667660" cy="2168236"/>
          </a:xfrm>
          <a:custGeom>
            <a:avLst/>
            <a:gdLst>
              <a:gd name="connsiteX0" fmla="*/ 0 w 7667660"/>
              <a:gd name="connsiteY0" fmla="*/ 1648691 h 1731818"/>
              <a:gd name="connsiteX1" fmla="*/ 96982 w 7667660"/>
              <a:gd name="connsiteY1" fmla="*/ 1662546 h 1731818"/>
              <a:gd name="connsiteX2" fmla="*/ 180109 w 7667660"/>
              <a:gd name="connsiteY2" fmla="*/ 1662546 h 1731818"/>
              <a:gd name="connsiteX3" fmla="*/ 249382 w 7667660"/>
              <a:gd name="connsiteY3" fmla="*/ 1607127 h 1731818"/>
              <a:gd name="connsiteX4" fmla="*/ 277091 w 7667660"/>
              <a:gd name="connsiteY4" fmla="*/ 1634837 h 1731818"/>
              <a:gd name="connsiteX5" fmla="*/ 332509 w 7667660"/>
              <a:gd name="connsiteY5" fmla="*/ 1620982 h 1731818"/>
              <a:gd name="connsiteX6" fmla="*/ 415636 w 7667660"/>
              <a:gd name="connsiteY6" fmla="*/ 1662546 h 1731818"/>
              <a:gd name="connsiteX7" fmla="*/ 498764 w 7667660"/>
              <a:gd name="connsiteY7" fmla="*/ 1662546 h 1731818"/>
              <a:gd name="connsiteX8" fmla="*/ 540327 w 7667660"/>
              <a:gd name="connsiteY8" fmla="*/ 1634837 h 1731818"/>
              <a:gd name="connsiteX9" fmla="*/ 581891 w 7667660"/>
              <a:gd name="connsiteY9" fmla="*/ 1620982 h 1731818"/>
              <a:gd name="connsiteX10" fmla="*/ 665018 w 7667660"/>
              <a:gd name="connsiteY10" fmla="*/ 1648691 h 1731818"/>
              <a:gd name="connsiteX11" fmla="*/ 706582 w 7667660"/>
              <a:gd name="connsiteY11" fmla="*/ 1662546 h 1731818"/>
              <a:gd name="connsiteX12" fmla="*/ 831273 w 7667660"/>
              <a:gd name="connsiteY12" fmla="*/ 1662546 h 1731818"/>
              <a:gd name="connsiteX13" fmla="*/ 872836 w 7667660"/>
              <a:gd name="connsiteY13" fmla="*/ 1676400 h 1731818"/>
              <a:gd name="connsiteX14" fmla="*/ 914400 w 7667660"/>
              <a:gd name="connsiteY14" fmla="*/ 1648691 h 1731818"/>
              <a:gd name="connsiteX15" fmla="*/ 942109 w 7667660"/>
              <a:gd name="connsiteY15" fmla="*/ 1607127 h 1731818"/>
              <a:gd name="connsiteX16" fmla="*/ 983673 w 7667660"/>
              <a:gd name="connsiteY16" fmla="*/ 1537855 h 1731818"/>
              <a:gd name="connsiteX17" fmla="*/ 1052946 w 7667660"/>
              <a:gd name="connsiteY17" fmla="*/ 1648691 h 1731818"/>
              <a:gd name="connsiteX18" fmla="*/ 1094509 w 7667660"/>
              <a:gd name="connsiteY18" fmla="*/ 1620982 h 1731818"/>
              <a:gd name="connsiteX19" fmla="*/ 1177636 w 7667660"/>
              <a:gd name="connsiteY19" fmla="*/ 1648691 h 1731818"/>
              <a:gd name="connsiteX20" fmla="*/ 1233055 w 7667660"/>
              <a:gd name="connsiteY20" fmla="*/ 1662546 h 1731818"/>
              <a:gd name="connsiteX21" fmla="*/ 1274618 w 7667660"/>
              <a:gd name="connsiteY21" fmla="*/ 1676400 h 1731818"/>
              <a:gd name="connsiteX22" fmla="*/ 1316182 w 7667660"/>
              <a:gd name="connsiteY22" fmla="*/ 1648691 h 1731818"/>
              <a:gd name="connsiteX23" fmla="*/ 1357746 w 7667660"/>
              <a:gd name="connsiteY23" fmla="*/ 1468582 h 1731818"/>
              <a:gd name="connsiteX24" fmla="*/ 1371600 w 7667660"/>
              <a:gd name="connsiteY24" fmla="*/ 1427018 h 1731818"/>
              <a:gd name="connsiteX25" fmla="*/ 1385455 w 7667660"/>
              <a:gd name="connsiteY25" fmla="*/ 1357746 h 1731818"/>
              <a:gd name="connsiteX26" fmla="*/ 1413164 w 7667660"/>
              <a:gd name="connsiteY26" fmla="*/ 1233055 h 1731818"/>
              <a:gd name="connsiteX27" fmla="*/ 1427018 w 7667660"/>
              <a:gd name="connsiteY27" fmla="*/ 845127 h 1731818"/>
              <a:gd name="connsiteX28" fmla="*/ 1413164 w 7667660"/>
              <a:gd name="connsiteY28" fmla="*/ 720437 h 1731818"/>
              <a:gd name="connsiteX29" fmla="*/ 1440873 w 7667660"/>
              <a:gd name="connsiteY29" fmla="*/ 498764 h 1731818"/>
              <a:gd name="connsiteX30" fmla="*/ 1454727 w 7667660"/>
              <a:gd name="connsiteY30" fmla="*/ 360218 h 1731818"/>
              <a:gd name="connsiteX31" fmla="*/ 1482436 w 7667660"/>
              <a:gd name="connsiteY31" fmla="*/ 193964 h 1731818"/>
              <a:gd name="connsiteX32" fmla="*/ 1524000 w 7667660"/>
              <a:gd name="connsiteY32" fmla="*/ 83127 h 1731818"/>
              <a:gd name="connsiteX33" fmla="*/ 1607127 w 7667660"/>
              <a:gd name="connsiteY33" fmla="*/ 110837 h 1731818"/>
              <a:gd name="connsiteX34" fmla="*/ 1745673 w 7667660"/>
              <a:gd name="connsiteY34" fmla="*/ 83127 h 1731818"/>
              <a:gd name="connsiteX35" fmla="*/ 1787236 w 7667660"/>
              <a:gd name="connsiteY35" fmla="*/ 69273 h 1731818"/>
              <a:gd name="connsiteX36" fmla="*/ 1828800 w 7667660"/>
              <a:gd name="connsiteY36" fmla="*/ 138546 h 1731818"/>
              <a:gd name="connsiteX37" fmla="*/ 1898073 w 7667660"/>
              <a:gd name="connsiteY37" fmla="*/ 83127 h 1731818"/>
              <a:gd name="connsiteX38" fmla="*/ 1953491 w 7667660"/>
              <a:gd name="connsiteY38" fmla="*/ 69273 h 1731818"/>
              <a:gd name="connsiteX39" fmla="*/ 2036618 w 7667660"/>
              <a:gd name="connsiteY39" fmla="*/ 27709 h 1731818"/>
              <a:gd name="connsiteX40" fmla="*/ 2078182 w 7667660"/>
              <a:gd name="connsiteY40" fmla="*/ 55418 h 1731818"/>
              <a:gd name="connsiteX41" fmla="*/ 2105891 w 7667660"/>
              <a:gd name="connsiteY41" fmla="*/ 96982 h 1731818"/>
              <a:gd name="connsiteX42" fmla="*/ 2189018 w 7667660"/>
              <a:gd name="connsiteY42" fmla="*/ 124691 h 1731818"/>
              <a:gd name="connsiteX43" fmla="*/ 2244436 w 7667660"/>
              <a:gd name="connsiteY43" fmla="*/ 193964 h 1731818"/>
              <a:gd name="connsiteX44" fmla="*/ 2327564 w 7667660"/>
              <a:gd name="connsiteY44" fmla="*/ 221673 h 1731818"/>
              <a:gd name="connsiteX45" fmla="*/ 2369127 w 7667660"/>
              <a:gd name="connsiteY45" fmla="*/ 304800 h 1731818"/>
              <a:gd name="connsiteX46" fmla="*/ 2396836 w 7667660"/>
              <a:gd name="connsiteY46" fmla="*/ 429491 h 1731818"/>
              <a:gd name="connsiteX47" fmla="*/ 2410691 w 7667660"/>
              <a:gd name="connsiteY47" fmla="*/ 471055 h 1731818"/>
              <a:gd name="connsiteX48" fmla="*/ 2438400 w 7667660"/>
              <a:gd name="connsiteY48" fmla="*/ 512618 h 1731818"/>
              <a:gd name="connsiteX49" fmla="*/ 2452255 w 7667660"/>
              <a:gd name="connsiteY49" fmla="*/ 554182 h 1731818"/>
              <a:gd name="connsiteX50" fmla="*/ 2479964 w 7667660"/>
              <a:gd name="connsiteY50" fmla="*/ 665018 h 1731818"/>
              <a:gd name="connsiteX51" fmla="*/ 2507673 w 7667660"/>
              <a:gd name="connsiteY51" fmla="*/ 803564 h 1731818"/>
              <a:gd name="connsiteX52" fmla="*/ 2549236 w 7667660"/>
              <a:gd name="connsiteY52" fmla="*/ 1039091 h 1731818"/>
              <a:gd name="connsiteX53" fmla="*/ 2563091 w 7667660"/>
              <a:gd name="connsiteY53" fmla="*/ 1219200 h 1731818"/>
              <a:gd name="connsiteX54" fmla="*/ 2576946 w 7667660"/>
              <a:gd name="connsiteY54" fmla="*/ 1330037 h 1731818"/>
              <a:gd name="connsiteX55" fmla="*/ 2604655 w 7667660"/>
              <a:gd name="connsiteY55" fmla="*/ 1510146 h 1731818"/>
              <a:gd name="connsiteX56" fmla="*/ 2632364 w 7667660"/>
              <a:gd name="connsiteY56" fmla="*/ 1593273 h 1731818"/>
              <a:gd name="connsiteX57" fmla="*/ 2646218 w 7667660"/>
              <a:gd name="connsiteY57" fmla="*/ 1634837 h 1731818"/>
              <a:gd name="connsiteX58" fmla="*/ 2743200 w 7667660"/>
              <a:gd name="connsiteY58" fmla="*/ 1607127 h 1731818"/>
              <a:gd name="connsiteX59" fmla="*/ 2770909 w 7667660"/>
              <a:gd name="connsiteY59" fmla="*/ 1634837 h 1731818"/>
              <a:gd name="connsiteX60" fmla="*/ 2812473 w 7667660"/>
              <a:gd name="connsiteY60" fmla="*/ 1648691 h 1731818"/>
              <a:gd name="connsiteX61" fmla="*/ 2909455 w 7667660"/>
              <a:gd name="connsiteY61" fmla="*/ 1648691 h 1731818"/>
              <a:gd name="connsiteX62" fmla="*/ 2937164 w 7667660"/>
              <a:gd name="connsiteY62" fmla="*/ 1690255 h 1731818"/>
              <a:gd name="connsiteX63" fmla="*/ 3020291 w 7667660"/>
              <a:gd name="connsiteY63" fmla="*/ 1662546 h 1731818"/>
              <a:gd name="connsiteX64" fmla="*/ 3061855 w 7667660"/>
              <a:gd name="connsiteY64" fmla="*/ 1648691 h 1731818"/>
              <a:gd name="connsiteX65" fmla="*/ 3103418 w 7667660"/>
              <a:gd name="connsiteY65" fmla="*/ 1676400 h 1731818"/>
              <a:gd name="connsiteX66" fmla="*/ 3158836 w 7667660"/>
              <a:gd name="connsiteY66" fmla="*/ 1662546 h 1731818"/>
              <a:gd name="connsiteX67" fmla="*/ 3200400 w 7667660"/>
              <a:gd name="connsiteY67" fmla="*/ 1676400 h 1731818"/>
              <a:gd name="connsiteX68" fmla="*/ 3325091 w 7667660"/>
              <a:gd name="connsiteY68" fmla="*/ 1676400 h 1731818"/>
              <a:gd name="connsiteX69" fmla="*/ 3394364 w 7667660"/>
              <a:gd name="connsiteY69" fmla="*/ 1662546 h 1731818"/>
              <a:gd name="connsiteX70" fmla="*/ 3422073 w 7667660"/>
              <a:gd name="connsiteY70" fmla="*/ 1579418 h 1731818"/>
              <a:gd name="connsiteX71" fmla="*/ 3435927 w 7667660"/>
              <a:gd name="connsiteY71" fmla="*/ 1413164 h 1731818"/>
              <a:gd name="connsiteX72" fmla="*/ 3463636 w 7667660"/>
              <a:gd name="connsiteY72" fmla="*/ 817418 h 1731818"/>
              <a:gd name="connsiteX73" fmla="*/ 3477491 w 7667660"/>
              <a:gd name="connsiteY73" fmla="*/ 387927 h 1731818"/>
              <a:gd name="connsiteX74" fmla="*/ 3505200 w 7667660"/>
              <a:gd name="connsiteY74" fmla="*/ 124691 h 1731818"/>
              <a:gd name="connsiteX75" fmla="*/ 3560618 w 7667660"/>
              <a:gd name="connsiteY75" fmla="*/ 138546 h 1731818"/>
              <a:gd name="connsiteX76" fmla="*/ 3602182 w 7667660"/>
              <a:gd name="connsiteY76" fmla="*/ 152400 h 1731818"/>
              <a:gd name="connsiteX77" fmla="*/ 3616036 w 7667660"/>
              <a:gd name="connsiteY77" fmla="*/ 110837 h 1731818"/>
              <a:gd name="connsiteX78" fmla="*/ 3643746 w 7667660"/>
              <a:gd name="connsiteY78" fmla="*/ 83127 h 1731818"/>
              <a:gd name="connsiteX79" fmla="*/ 3713018 w 7667660"/>
              <a:gd name="connsiteY79" fmla="*/ 138546 h 1731818"/>
              <a:gd name="connsiteX80" fmla="*/ 3754582 w 7667660"/>
              <a:gd name="connsiteY80" fmla="*/ 110837 h 1731818"/>
              <a:gd name="connsiteX81" fmla="*/ 3837709 w 7667660"/>
              <a:gd name="connsiteY81" fmla="*/ 96982 h 1731818"/>
              <a:gd name="connsiteX82" fmla="*/ 3934691 w 7667660"/>
              <a:gd name="connsiteY82" fmla="*/ 0 h 1731818"/>
              <a:gd name="connsiteX83" fmla="*/ 3976255 w 7667660"/>
              <a:gd name="connsiteY83" fmla="*/ 27709 h 1731818"/>
              <a:gd name="connsiteX84" fmla="*/ 3990109 w 7667660"/>
              <a:gd name="connsiteY84" fmla="*/ 69273 h 1731818"/>
              <a:gd name="connsiteX85" fmla="*/ 4031673 w 7667660"/>
              <a:gd name="connsiteY85" fmla="*/ 55418 h 1731818"/>
              <a:gd name="connsiteX86" fmla="*/ 4128655 w 7667660"/>
              <a:gd name="connsiteY86" fmla="*/ 13855 h 1731818"/>
              <a:gd name="connsiteX87" fmla="*/ 4184073 w 7667660"/>
              <a:gd name="connsiteY87" fmla="*/ 83127 h 1731818"/>
              <a:gd name="connsiteX88" fmla="*/ 4170218 w 7667660"/>
              <a:gd name="connsiteY88" fmla="*/ 124691 h 1731818"/>
              <a:gd name="connsiteX89" fmla="*/ 4211782 w 7667660"/>
              <a:gd name="connsiteY89" fmla="*/ 346364 h 1731818"/>
              <a:gd name="connsiteX90" fmla="*/ 4239491 w 7667660"/>
              <a:gd name="connsiteY90" fmla="*/ 429491 h 1731818"/>
              <a:gd name="connsiteX91" fmla="*/ 4253346 w 7667660"/>
              <a:gd name="connsiteY91" fmla="*/ 512618 h 1731818"/>
              <a:gd name="connsiteX92" fmla="*/ 4267200 w 7667660"/>
              <a:gd name="connsiteY92" fmla="*/ 609600 h 1731818"/>
              <a:gd name="connsiteX93" fmla="*/ 4294909 w 7667660"/>
              <a:gd name="connsiteY93" fmla="*/ 762000 h 1731818"/>
              <a:gd name="connsiteX94" fmla="*/ 4322618 w 7667660"/>
              <a:gd name="connsiteY94" fmla="*/ 1066800 h 1731818"/>
              <a:gd name="connsiteX95" fmla="*/ 4336473 w 7667660"/>
              <a:gd name="connsiteY95" fmla="*/ 1413164 h 1731818"/>
              <a:gd name="connsiteX96" fmla="*/ 4350327 w 7667660"/>
              <a:gd name="connsiteY96" fmla="*/ 1496291 h 1731818"/>
              <a:gd name="connsiteX97" fmla="*/ 4364182 w 7667660"/>
              <a:gd name="connsiteY97" fmla="*/ 1607127 h 1731818"/>
              <a:gd name="connsiteX98" fmla="*/ 4378036 w 7667660"/>
              <a:gd name="connsiteY98" fmla="*/ 1662546 h 1731818"/>
              <a:gd name="connsiteX99" fmla="*/ 4488873 w 7667660"/>
              <a:gd name="connsiteY99" fmla="*/ 1676400 h 1731818"/>
              <a:gd name="connsiteX100" fmla="*/ 4641273 w 7667660"/>
              <a:gd name="connsiteY100" fmla="*/ 1662546 h 1731818"/>
              <a:gd name="connsiteX101" fmla="*/ 4682836 w 7667660"/>
              <a:gd name="connsiteY101" fmla="*/ 1676400 h 1731818"/>
              <a:gd name="connsiteX102" fmla="*/ 4710546 w 7667660"/>
              <a:gd name="connsiteY102" fmla="*/ 1634837 h 1731818"/>
              <a:gd name="connsiteX103" fmla="*/ 4738255 w 7667660"/>
              <a:gd name="connsiteY103" fmla="*/ 1607127 h 1731818"/>
              <a:gd name="connsiteX104" fmla="*/ 4752109 w 7667660"/>
              <a:gd name="connsiteY104" fmla="*/ 1648691 h 1731818"/>
              <a:gd name="connsiteX105" fmla="*/ 4779818 w 7667660"/>
              <a:gd name="connsiteY105" fmla="*/ 1565564 h 1731818"/>
              <a:gd name="connsiteX106" fmla="*/ 4779818 w 7667660"/>
              <a:gd name="connsiteY106" fmla="*/ 1246909 h 1731818"/>
              <a:gd name="connsiteX107" fmla="*/ 4807527 w 7667660"/>
              <a:gd name="connsiteY107" fmla="*/ 512618 h 1731818"/>
              <a:gd name="connsiteX108" fmla="*/ 4821382 w 7667660"/>
              <a:gd name="connsiteY108" fmla="*/ 193964 h 1731818"/>
              <a:gd name="connsiteX109" fmla="*/ 4835236 w 7667660"/>
              <a:gd name="connsiteY109" fmla="*/ 69273 h 1731818"/>
              <a:gd name="connsiteX110" fmla="*/ 4876800 w 7667660"/>
              <a:gd name="connsiteY110" fmla="*/ 55418 h 1731818"/>
              <a:gd name="connsiteX111" fmla="*/ 4932218 w 7667660"/>
              <a:gd name="connsiteY111" fmla="*/ 41564 h 1731818"/>
              <a:gd name="connsiteX112" fmla="*/ 4987636 w 7667660"/>
              <a:gd name="connsiteY112" fmla="*/ 55418 h 1731818"/>
              <a:gd name="connsiteX113" fmla="*/ 5056909 w 7667660"/>
              <a:gd name="connsiteY113" fmla="*/ 166255 h 1731818"/>
              <a:gd name="connsiteX114" fmla="*/ 5098473 w 7667660"/>
              <a:gd name="connsiteY114" fmla="*/ 180109 h 1731818"/>
              <a:gd name="connsiteX115" fmla="*/ 5195455 w 7667660"/>
              <a:gd name="connsiteY115" fmla="*/ 166255 h 1731818"/>
              <a:gd name="connsiteX116" fmla="*/ 5278582 w 7667660"/>
              <a:gd name="connsiteY116" fmla="*/ 193964 h 1731818"/>
              <a:gd name="connsiteX117" fmla="*/ 5320146 w 7667660"/>
              <a:gd name="connsiteY117" fmla="*/ 180109 h 1731818"/>
              <a:gd name="connsiteX118" fmla="*/ 5375564 w 7667660"/>
              <a:gd name="connsiteY118" fmla="*/ 124691 h 1731818"/>
              <a:gd name="connsiteX119" fmla="*/ 5458691 w 7667660"/>
              <a:gd name="connsiteY119" fmla="*/ 221673 h 1731818"/>
              <a:gd name="connsiteX120" fmla="*/ 5472546 w 7667660"/>
              <a:gd name="connsiteY120" fmla="*/ 263237 h 1731818"/>
              <a:gd name="connsiteX121" fmla="*/ 5486400 w 7667660"/>
              <a:gd name="connsiteY121" fmla="*/ 304800 h 1731818"/>
              <a:gd name="connsiteX122" fmla="*/ 5624946 w 7667660"/>
              <a:gd name="connsiteY122" fmla="*/ 318655 h 1731818"/>
              <a:gd name="connsiteX123" fmla="*/ 5694218 w 7667660"/>
              <a:gd name="connsiteY123" fmla="*/ 304800 h 1731818"/>
              <a:gd name="connsiteX124" fmla="*/ 5638800 w 7667660"/>
              <a:gd name="connsiteY124" fmla="*/ 263237 h 1731818"/>
              <a:gd name="connsiteX125" fmla="*/ 5583382 w 7667660"/>
              <a:gd name="connsiteY125" fmla="*/ 249382 h 1731818"/>
              <a:gd name="connsiteX126" fmla="*/ 5472546 w 7667660"/>
              <a:gd name="connsiteY126" fmla="*/ 207818 h 1731818"/>
              <a:gd name="connsiteX127" fmla="*/ 5292436 w 7667660"/>
              <a:gd name="connsiteY127" fmla="*/ 152400 h 1731818"/>
              <a:gd name="connsiteX128" fmla="*/ 5583382 w 7667660"/>
              <a:gd name="connsiteY128" fmla="*/ 166255 h 1731818"/>
              <a:gd name="connsiteX129" fmla="*/ 5735782 w 7667660"/>
              <a:gd name="connsiteY129" fmla="*/ 166255 h 1731818"/>
              <a:gd name="connsiteX130" fmla="*/ 5749636 w 7667660"/>
              <a:gd name="connsiteY130" fmla="*/ 207818 h 1731818"/>
              <a:gd name="connsiteX131" fmla="*/ 5777346 w 7667660"/>
              <a:gd name="connsiteY131" fmla="*/ 374073 h 1731818"/>
              <a:gd name="connsiteX132" fmla="*/ 5791200 w 7667660"/>
              <a:gd name="connsiteY132" fmla="*/ 429491 h 1731818"/>
              <a:gd name="connsiteX133" fmla="*/ 5832764 w 7667660"/>
              <a:gd name="connsiteY133" fmla="*/ 554182 h 1731818"/>
              <a:gd name="connsiteX134" fmla="*/ 5846618 w 7667660"/>
              <a:gd name="connsiteY134" fmla="*/ 595746 h 1731818"/>
              <a:gd name="connsiteX135" fmla="*/ 5860473 w 7667660"/>
              <a:gd name="connsiteY135" fmla="*/ 637309 h 1731818"/>
              <a:gd name="connsiteX136" fmla="*/ 5874327 w 7667660"/>
              <a:gd name="connsiteY136" fmla="*/ 720437 h 1731818"/>
              <a:gd name="connsiteX137" fmla="*/ 5888182 w 7667660"/>
              <a:gd name="connsiteY137" fmla="*/ 789709 h 1731818"/>
              <a:gd name="connsiteX138" fmla="*/ 5915891 w 7667660"/>
              <a:gd name="connsiteY138" fmla="*/ 1011382 h 1731818"/>
              <a:gd name="connsiteX139" fmla="*/ 5929746 w 7667660"/>
              <a:gd name="connsiteY139" fmla="*/ 1066800 h 1731818"/>
              <a:gd name="connsiteX140" fmla="*/ 5943600 w 7667660"/>
              <a:gd name="connsiteY140" fmla="*/ 1177637 h 1731818"/>
              <a:gd name="connsiteX141" fmla="*/ 5971309 w 7667660"/>
              <a:gd name="connsiteY141" fmla="*/ 1468582 h 1731818"/>
              <a:gd name="connsiteX142" fmla="*/ 5985164 w 7667660"/>
              <a:gd name="connsiteY142" fmla="*/ 1551709 h 1731818"/>
              <a:gd name="connsiteX143" fmla="*/ 5999018 w 7667660"/>
              <a:gd name="connsiteY143" fmla="*/ 1593273 h 1731818"/>
              <a:gd name="connsiteX144" fmla="*/ 6040582 w 7667660"/>
              <a:gd name="connsiteY144" fmla="*/ 1607127 h 1731818"/>
              <a:gd name="connsiteX145" fmla="*/ 6386946 w 7667660"/>
              <a:gd name="connsiteY145" fmla="*/ 1620982 h 1731818"/>
              <a:gd name="connsiteX146" fmla="*/ 6525491 w 7667660"/>
              <a:gd name="connsiteY146" fmla="*/ 1634837 h 1731818"/>
              <a:gd name="connsiteX147" fmla="*/ 6622473 w 7667660"/>
              <a:gd name="connsiteY147" fmla="*/ 1662546 h 1731818"/>
              <a:gd name="connsiteX148" fmla="*/ 6677891 w 7667660"/>
              <a:gd name="connsiteY148" fmla="*/ 1648691 h 1731818"/>
              <a:gd name="connsiteX149" fmla="*/ 6719455 w 7667660"/>
              <a:gd name="connsiteY149" fmla="*/ 1634837 h 1731818"/>
              <a:gd name="connsiteX150" fmla="*/ 6802582 w 7667660"/>
              <a:gd name="connsiteY150" fmla="*/ 1662546 h 1731818"/>
              <a:gd name="connsiteX151" fmla="*/ 6954982 w 7667660"/>
              <a:gd name="connsiteY151" fmla="*/ 1690255 h 1731818"/>
              <a:gd name="connsiteX152" fmla="*/ 7010400 w 7667660"/>
              <a:gd name="connsiteY152" fmla="*/ 1676400 h 1731818"/>
              <a:gd name="connsiteX153" fmla="*/ 7051964 w 7667660"/>
              <a:gd name="connsiteY153" fmla="*/ 1662546 h 1731818"/>
              <a:gd name="connsiteX154" fmla="*/ 7065818 w 7667660"/>
              <a:gd name="connsiteY154" fmla="*/ 1704109 h 1731818"/>
              <a:gd name="connsiteX155" fmla="*/ 7107382 w 7667660"/>
              <a:gd name="connsiteY155" fmla="*/ 1717964 h 1731818"/>
              <a:gd name="connsiteX156" fmla="*/ 7176655 w 7667660"/>
              <a:gd name="connsiteY156" fmla="*/ 1704109 h 1731818"/>
              <a:gd name="connsiteX157" fmla="*/ 7218218 w 7667660"/>
              <a:gd name="connsiteY157" fmla="*/ 1690255 h 1731818"/>
              <a:gd name="connsiteX158" fmla="*/ 7259782 w 7667660"/>
              <a:gd name="connsiteY158" fmla="*/ 1717964 h 1731818"/>
              <a:gd name="connsiteX159" fmla="*/ 7453746 w 7667660"/>
              <a:gd name="connsiteY159" fmla="*/ 1731818 h 1731818"/>
              <a:gd name="connsiteX160" fmla="*/ 7578436 w 7667660"/>
              <a:gd name="connsiteY160" fmla="*/ 1717964 h 1731818"/>
              <a:gd name="connsiteX161" fmla="*/ 7661564 w 7667660"/>
              <a:gd name="connsiteY161" fmla="*/ 1690255 h 1731818"/>
              <a:gd name="connsiteX162" fmla="*/ 7592291 w 7667660"/>
              <a:gd name="connsiteY162" fmla="*/ 1690255 h 1731818"/>
              <a:gd name="connsiteX0" fmla="*/ 0 w 7667660"/>
              <a:gd name="connsiteY0" fmla="*/ 1648691 h 1731818"/>
              <a:gd name="connsiteX1" fmla="*/ 96982 w 7667660"/>
              <a:gd name="connsiteY1" fmla="*/ 1662546 h 1731818"/>
              <a:gd name="connsiteX2" fmla="*/ 180109 w 7667660"/>
              <a:gd name="connsiteY2" fmla="*/ 1662546 h 1731818"/>
              <a:gd name="connsiteX3" fmla="*/ 249382 w 7667660"/>
              <a:gd name="connsiteY3" fmla="*/ 1607127 h 1731818"/>
              <a:gd name="connsiteX4" fmla="*/ 277091 w 7667660"/>
              <a:gd name="connsiteY4" fmla="*/ 1634837 h 1731818"/>
              <a:gd name="connsiteX5" fmla="*/ 332509 w 7667660"/>
              <a:gd name="connsiteY5" fmla="*/ 1620982 h 1731818"/>
              <a:gd name="connsiteX6" fmla="*/ 415636 w 7667660"/>
              <a:gd name="connsiteY6" fmla="*/ 1662546 h 1731818"/>
              <a:gd name="connsiteX7" fmla="*/ 498764 w 7667660"/>
              <a:gd name="connsiteY7" fmla="*/ 1662546 h 1731818"/>
              <a:gd name="connsiteX8" fmla="*/ 540327 w 7667660"/>
              <a:gd name="connsiteY8" fmla="*/ 1634837 h 1731818"/>
              <a:gd name="connsiteX9" fmla="*/ 581891 w 7667660"/>
              <a:gd name="connsiteY9" fmla="*/ 1620982 h 1731818"/>
              <a:gd name="connsiteX10" fmla="*/ 665018 w 7667660"/>
              <a:gd name="connsiteY10" fmla="*/ 1648691 h 1731818"/>
              <a:gd name="connsiteX11" fmla="*/ 706582 w 7667660"/>
              <a:gd name="connsiteY11" fmla="*/ 1662546 h 1731818"/>
              <a:gd name="connsiteX12" fmla="*/ 831273 w 7667660"/>
              <a:gd name="connsiteY12" fmla="*/ 1662546 h 1731818"/>
              <a:gd name="connsiteX13" fmla="*/ 872836 w 7667660"/>
              <a:gd name="connsiteY13" fmla="*/ 1676400 h 1731818"/>
              <a:gd name="connsiteX14" fmla="*/ 914400 w 7667660"/>
              <a:gd name="connsiteY14" fmla="*/ 1648691 h 1731818"/>
              <a:gd name="connsiteX15" fmla="*/ 942109 w 7667660"/>
              <a:gd name="connsiteY15" fmla="*/ 1607127 h 1731818"/>
              <a:gd name="connsiteX16" fmla="*/ 983673 w 7667660"/>
              <a:gd name="connsiteY16" fmla="*/ 1537855 h 1731818"/>
              <a:gd name="connsiteX17" fmla="*/ 1052946 w 7667660"/>
              <a:gd name="connsiteY17" fmla="*/ 1648691 h 1731818"/>
              <a:gd name="connsiteX18" fmla="*/ 1094509 w 7667660"/>
              <a:gd name="connsiteY18" fmla="*/ 1620982 h 1731818"/>
              <a:gd name="connsiteX19" fmla="*/ 1177636 w 7667660"/>
              <a:gd name="connsiteY19" fmla="*/ 1648691 h 1731818"/>
              <a:gd name="connsiteX20" fmla="*/ 1233055 w 7667660"/>
              <a:gd name="connsiteY20" fmla="*/ 1662546 h 1731818"/>
              <a:gd name="connsiteX21" fmla="*/ 1274618 w 7667660"/>
              <a:gd name="connsiteY21" fmla="*/ 1676400 h 1731818"/>
              <a:gd name="connsiteX22" fmla="*/ 1316182 w 7667660"/>
              <a:gd name="connsiteY22" fmla="*/ 1648691 h 1731818"/>
              <a:gd name="connsiteX23" fmla="*/ 1357746 w 7667660"/>
              <a:gd name="connsiteY23" fmla="*/ 1468582 h 1731818"/>
              <a:gd name="connsiteX24" fmla="*/ 1371600 w 7667660"/>
              <a:gd name="connsiteY24" fmla="*/ 1427018 h 1731818"/>
              <a:gd name="connsiteX25" fmla="*/ 1385455 w 7667660"/>
              <a:gd name="connsiteY25" fmla="*/ 1357746 h 1731818"/>
              <a:gd name="connsiteX26" fmla="*/ 1413164 w 7667660"/>
              <a:gd name="connsiteY26" fmla="*/ 1233055 h 1731818"/>
              <a:gd name="connsiteX27" fmla="*/ 1427018 w 7667660"/>
              <a:gd name="connsiteY27" fmla="*/ 845127 h 1731818"/>
              <a:gd name="connsiteX28" fmla="*/ 1413164 w 7667660"/>
              <a:gd name="connsiteY28" fmla="*/ 720437 h 1731818"/>
              <a:gd name="connsiteX29" fmla="*/ 1440873 w 7667660"/>
              <a:gd name="connsiteY29" fmla="*/ 498764 h 1731818"/>
              <a:gd name="connsiteX30" fmla="*/ 1454727 w 7667660"/>
              <a:gd name="connsiteY30" fmla="*/ 360218 h 1731818"/>
              <a:gd name="connsiteX31" fmla="*/ 1482436 w 7667660"/>
              <a:gd name="connsiteY31" fmla="*/ 193964 h 1731818"/>
              <a:gd name="connsiteX32" fmla="*/ 1524000 w 7667660"/>
              <a:gd name="connsiteY32" fmla="*/ 83127 h 1731818"/>
              <a:gd name="connsiteX33" fmla="*/ 1607127 w 7667660"/>
              <a:gd name="connsiteY33" fmla="*/ 110837 h 1731818"/>
              <a:gd name="connsiteX34" fmla="*/ 1745673 w 7667660"/>
              <a:gd name="connsiteY34" fmla="*/ 83127 h 1731818"/>
              <a:gd name="connsiteX35" fmla="*/ 1787236 w 7667660"/>
              <a:gd name="connsiteY35" fmla="*/ 69273 h 1731818"/>
              <a:gd name="connsiteX36" fmla="*/ 1828800 w 7667660"/>
              <a:gd name="connsiteY36" fmla="*/ 138546 h 1731818"/>
              <a:gd name="connsiteX37" fmla="*/ 1898073 w 7667660"/>
              <a:gd name="connsiteY37" fmla="*/ 83127 h 1731818"/>
              <a:gd name="connsiteX38" fmla="*/ 1953491 w 7667660"/>
              <a:gd name="connsiteY38" fmla="*/ 69273 h 1731818"/>
              <a:gd name="connsiteX39" fmla="*/ 2036618 w 7667660"/>
              <a:gd name="connsiteY39" fmla="*/ 27709 h 1731818"/>
              <a:gd name="connsiteX40" fmla="*/ 2078182 w 7667660"/>
              <a:gd name="connsiteY40" fmla="*/ 55418 h 1731818"/>
              <a:gd name="connsiteX41" fmla="*/ 2105891 w 7667660"/>
              <a:gd name="connsiteY41" fmla="*/ 96982 h 1731818"/>
              <a:gd name="connsiteX42" fmla="*/ 2189018 w 7667660"/>
              <a:gd name="connsiteY42" fmla="*/ 124691 h 1731818"/>
              <a:gd name="connsiteX43" fmla="*/ 2244436 w 7667660"/>
              <a:gd name="connsiteY43" fmla="*/ 193964 h 1731818"/>
              <a:gd name="connsiteX44" fmla="*/ 2327564 w 7667660"/>
              <a:gd name="connsiteY44" fmla="*/ 221673 h 1731818"/>
              <a:gd name="connsiteX45" fmla="*/ 2369127 w 7667660"/>
              <a:gd name="connsiteY45" fmla="*/ 304800 h 1731818"/>
              <a:gd name="connsiteX46" fmla="*/ 2396836 w 7667660"/>
              <a:gd name="connsiteY46" fmla="*/ 429491 h 1731818"/>
              <a:gd name="connsiteX47" fmla="*/ 2410691 w 7667660"/>
              <a:gd name="connsiteY47" fmla="*/ 471055 h 1731818"/>
              <a:gd name="connsiteX48" fmla="*/ 2438400 w 7667660"/>
              <a:gd name="connsiteY48" fmla="*/ 512618 h 1731818"/>
              <a:gd name="connsiteX49" fmla="*/ 2452255 w 7667660"/>
              <a:gd name="connsiteY49" fmla="*/ 554182 h 1731818"/>
              <a:gd name="connsiteX50" fmla="*/ 2479964 w 7667660"/>
              <a:gd name="connsiteY50" fmla="*/ 665018 h 1731818"/>
              <a:gd name="connsiteX51" fmla="*/ 2507673 w 7667660"/>
              <a:gd name="connsiteY51" fmla="*/ 803564 h 1731818"/>
              <a:gd name="connsiteX52" fmla="*/ 2549236 w 7667660"/>
              <a:gd name="connsiteY52" fmla="*/ 1039091 h 1731818"/>
              <a:gd name="connsiteX53" fmla="*/ 2563091 w 7667660"/>
              <a:gd name="connsiteY53" fmla="*/ 1219200 h 1731818"/>
              <a:gd name="connsiteX54" fmla="*/ 2576946 w 7667660"/>
              <a:gd name="connsiteY54" fmla="*/ 1330037 h 1731818"/>
              <a:gd name="connsiteX55" fmla="*/ 2604655 w 7667660"/>
              <a:gd name="connsiteY55" fmla="*/ 1510146 h 1731818"/>
              <a:gd name="connsiteX56" fmla="*/ 2632364 w 7667660"/>
              <a:gd name="connsiteY56" fmla="*/ 1593273 h 1731818"/>
              <a:gd name="connsiteX57" fmla="*/ 2646218 w 7667660"/>
              <a:gd name="connsiteY57" fmla="*/ 1634837 h 1731818"/>
              <a:gd name="connsiteX58" fmla="*/ 2743200 w 7667660"/>
              <a:gd name="connsiteY58" fmla="*/ 1607127 h 1731818"/>
              <a:gd name="connsiteX59" fmla="*/ 2770909 w 7667660"/>
              <a:gd name="connsiteY59" fmla="*/ 1634837 h 1731818"/>
              <a:gd name="connsiteX60" fmla="*/ 2812473 w 7667660"/>
              <a:gd name="connsiteY60" fmla="*/ 1648691 h 1731818"/>
              <a:gd name="connsiteX61" fmla="*/ 2909455 w 7667660"/>
              <a:gd name="connsiteY61" fmla="*/ 1648691 h 1731818"/>
              <a:gd name="connsiteX62" fmla="*/ 2937164 w 7667660"/>
              <a:gd name="connsiteY62" fmla="*/ 1690255 h 1731818"/>
              <a:gd name="connsiteX63" fmla="*/ 3020291 w 7667660"/>
              <a:gd name="connsiteY63" fmla="*/ 1662546 h 1731818"/>
              <a:gd name="connsiteX64" fmla="*/ 3061855 w 7667660"/>
              <a:gd name="connsiteY64" fmla="*/ 1648691 h 1731818"/>
              <a:gd name="connsiteX65" fmla="*/ 3103418 w 7667660"/>
              <a:gd name="connsiteY65" fmla="*/ 1676400 h 1731818"/>
              <a:gd name="connsiteX66" fmla="*/ 3158836 w 7667660"/>
              <a:gd name="connsiteY66" fmla="*/ 1662546 h 1731818"/>
              <a:gd name="connsiteX67" fmla="*/ 3200400 w 7667660"/>
              <a:gd name="connsiteY67" fmla="*/ 1676400 h 1731818"/>
              <a:gd name="connsiteX68" fmla="*/ 3325091 w 7667660"/>
              <a:gd name="connsiteY68" fmla="*/ 1676400 h 1731818"/>
              <a:gd name="connsiteX69" fmla="*/ 3394364 w 7667660"/>
              <a:gd name="connsiteY69" fmla="*/ 1662546 h 1731818"/>
              <a:gd name="connsiteX70" fmla="*/ 3422073 w 7667660"/>
              <a:gd name="connsiteY70" fmla="*/ 1579418 h 1731818"/>
              <a:gd name="connsiteX71" fmla="*/ 3435927 w 7667660"/>
              <a:gd name="connsiteY71" fmla="*/ 1413164 h 1731818"/>
              <a:gd name="connsiteX72" fmla="*/ 3463636 w 7667660"/>
              <a:gd name="connsiteY72" fmla="*/ 817418 h 1731818"/>
              <a:gd name="connsiteX73" fmla="*/ 3477491 w 7667660"/>
              <a:gd name="connsiteY73" fmla="*/ 387927 h 1731818"/>
              <a:gd name="connsiteX74" fmla="*/ 3505200 w 7667660"/>
              <a:gd name="connsiteY74" fmla="*/ 124691 h 1731818"/>
              <a:gd name="connsiteX75" fmla="*/ 3560618 w 7667660"/>
              <a:gd name="connsiteY75" fmla="*/ 138546 h 1731818"/>
              <a:gd name="connsiteX76" fmla="*/ 3602182 w 7667660"/>
              <a:gd name="connsiteY76" fmla="*/ 152400 h 1731818"/>
              <a:gd name="connsiteX77" fmla="*/ 3616036 w 7667660"/>
              <a:gd name="connsiteY77" fmla="*/ 110837 h 1731818"/>
              <a:gd name="connsiteX78" fmla="*/ 3643746 w 7667660"/>
              <a:gd name="connsiteY78" fmla="*/ 83127 h 1731818"/>
              <a:gd name="connsiteX79" fmla="*/ 3713018 w 7667660"/>
              <a:gd name="connsiteY79" fmla="*/ 138546 h 1731818"/>
              <a:gd name="connsiteX80" fmla="*/ 3754582 w 7667660"/>
              <a:gd name="connsiteY80" fmla="*/ 110837 h 1731818"/>
              <a:gd name="connsiteX81" fmla="*/ 3837709 w 7667660"/>
              <a:gd name="connsiteY81" fmla="*/ 96982 h 1731818"/>
              <a:gd name="connsiteX82" fmla="*/ 3934691 w 7667660"/>
              <a:gd name="connsiteY82" fmla="*/ 0 h 1731818"/>
              <a:gd name="connsiteX83" fmla="*/ 3976255 w 7667660"/>
              <a:gd name="connsiteY83" fmla="*/ 27709 h 1731818"/>
              <a:gd name="connsiteX84" fmla="*/ 3990109 w 7667660"/>
              <a:gd name="connsiteY84" fmla="*/ 69273 h 1731818"/>
              <a:gd name="connsiteX85" fmla="*/ 4031673 w 7667660"/>
              <a:gd name="connsiteY85" fmla="*/ 55418 h 1731818"/>
              <a:gd name="connsiteX86" fmla="*/ 4128655 w 7667660"/>
              <a:gd name="connsiteY86" fmla="*/ 13855 h 1731818"/>
              <a:gd name="connsiteX87" fmla="*/ 4184073 w 7667660"/>
              <a:gd name="connsiteY87" fmla="*/ 83127 h 1731818"/>
              <a:gd name="connsiteX88" fmla="*/ 4170218 w 7667660"/>
              <a:gd name="connsiteY88" fmla="*/ 124691 h 1731818"/>
              <a:gd name="connsiteX89" fmla="*/ 4211782 w 7667660"/>
              <a:gd name="connsiteY89" fmla="*/ 346364 h 1731818"/>
              <a:gd name="connsiteX90" fmla="*/ 4239491 w 7667660"/>
              <a:gd name="connsiteY90" fmla="*/ 429491 h 1731818"/>
              <a:gd name="connsiteX91" fmla="*/ 4253346 w 7667660"/>
              <a:gd name="connsiteY91" fmla="*/ 512618 h 1731818"/>
              <a:gd name="connsiteX92" fmla="*/ 4267200 w 7667660"/>
              <a:gd name="connsiteY92" fmla="*/ 609600 h 1731818"/>
              <a:gd name="connsiteX93" fmla="*/ 4294909 w 7667660"/>
              <a:gd name="connsiteY93" fmla="*/ 762000 h 1731818"/>
              <a:gd name="connsiteX94" fmla="*/ 4322618 w 7667660"/>
              <a:gd name="connsiteY94" fmla="*/ 1066800 h 1731818"/>
              <a:gd name="connsiteX95" fmla="*/ 4336473 w 7667660"/>
              <a:gd name="connsiteY95" fmla="*/ 1413164 h 1731818"/>
              <a:gd name="connsiteX96" fmla="*/ 4350327 w 7667660"/>
              <a:gd name="connsiteY96" fmla="*/ 1496291 h 1731818"/>
              <a:gd name="connsiteX97" fmla="*/ 4364182 w 7667660"/>
              <a:gd name="connsiteY97" fmla="*/ 1607127 h 1731818"/>
              <a:gd name="connsiteX98" fmla="*/ 4378036 w 7667660"/>
              <a:gd name="connsiteY98" fmla="*/ 1662546 h 1731818"/>
              <a:gd name="connsiteX99" fmla="*/ 4488873 w 7667660"/>
              <a:gd name="connsiteY99" fmla="*/ 1676400 h 1731818"/>
              <a:gd name="connsiteX100" fmla="*/ 4641273 w 7667660"/>
              <a:gd name="connsiteY100" fmla="*/ 1662546 h 1731818"/>
              <a:gd name="connsiteX101" fmla="*/ 4682836 w 7667660"/>
              <a:gd name="connsiteY101" fmla="*/ 1676400 h 1731818"/>
              <a:gd name="connsiteX102" fmla="*/ 4710546 w 7667660"/>
              <a:gd name="connsiteY102" fmla="*/ 1634837 h 1731818"/>
              <a:gd name="connsiteX103" fmla="*/ 4738255 w 7667660"/>
              <a:gd name="connsiteY103" fmla="*/ 1607127 h 1731818"/>
              <a:gd name="connsiteX104" fmla="*/ 4752109 w 7667660"/>
              <a:gd name="connsiteY104" fmla="*/ 1648691 h 1731818"/>
              <a:gd name="connsiteX105" fmla="*/ 4779818 w 7667660"/>
              <a:gd name="connsiteY105" fmla="*/ 1565564 h 1731818"/>
              <a:gd name="connsiteX106" fmla="*/ 4779818 w 7667660"/>
              <a:gd name="connsiteY106" fmla="*/ 1246909 h 1731818"/>
              <a:gd name="connsiteX107" fmla="*/ 4807527 w 7667660"/>
              <a:gd name="connsiteY107" fmla="*/ 512618 h 1731818"/>
              <a:gd name="connsiteX108" fmla="*/ 4821382 w 7667660"/>
              <a:gd name="connsiteY108" fmla="*/ 193964 h 1731818"/>
              <a:gd name="connsiteX109" fmla="*/ 4835236 w 7667660"/>
              <a:gd name="connsiteY109" fmla="*/ 69273 h 1731818"/>
              <a:gd name="connsiteX110" fmla="*/ 4876800 w 7667660"/>
              <a:gd name="connsiteY110" fmla="*/ 55418 h 1731818"/>
              <a:gd name="connsiteX111" fmla="*/ 4932218 w 7667660"/>
              <a:gd name="connsiteY111" fmla="*/ 41564 h 1731818"/>
              <a:gd name="connsiteX112" fmla="*/ 4987636 w 7667660"/>
              <a:gd name="connsiteY112" fmla="*/ 55418 h 1731818"/>
              <a:gd name="connsiteX113" fmla="*/ 5056909 w 7667660"/>
              <a:gd name="connsiteY113" fmla="*/ 166255 h 1731818"/>
              <a:gd name="connsiteX114" fmla="*/ 5098473 w 7667660"/>
              <a:gd name="connsiteY114" fmla="*/ 180109 h 1731818"/>
              <a:gd name="connsiteX115" fmla="*/ 5195455 w 7667660"/>
              <a:gd name="connsiteY115" fmla="*/ 166255 h 1731818"/>
              <a:gd name="connsiteX116" fmla="*/ 5278582 w 7667660"/>
              <a:gd name="connsiteY116" fmla="*/ 193964 h 1731818"/>
              <a:gd name="connsiteX117" fmla="*/ 5320146 w 7667660"/>
              <a:gd name="connsiteY117" fmla="*/ 180109 h 1731818"/>
              <a:gd name="connsiteX118" fmla="*/ 5375564 w 7667660"/>
              <a:gd name="connsiteY118" fmla="*/ 124691 h 1731818"/>
              <a:gd name="connsiteX119" fmla="*/ 5458691 w 7667660"/>
              <a:gd name="connsiteY119" fmla="*/ 221673 h 1731818"/>
              <a:gd name="connsiteX120" fmla="*/ 5472546 w 7667660"/>
              <a:gd name="connsiteY120" fmla="*/ 263237 h 1731818"/>
              <a:gd name="connsiteX121" fmla="*/ 5486400 w 7667660"/>
              <a:gd name="connsiteY121" fmla="*/ 304800 h 1731818"/>
              <a:gd name="connsiteX122" fmla="*/ 5694218 w 7667660"/>
              <a:gd name="connsiteY122" fmla="*/ 304800 h 1731818"/>
              <a:gd name="connsiteX123" fmla="*/ 5638800 w 7667660"/>
              <a:gd name="connsiteY123" fmla="*/ 263237 h 1731818"/>
              <a:gd name="connsiteX124" fmla="*/ 5583382 w 7667660"/>
              <a:gd name="connsiteY124" fmla="*/ 249382 h 1731818"/>
              <a:gd name="connsiteX125" fmla="*/ 5472546 w 7667660"/>
              <a:gd name="connsiteY125" fmla="*/ 207818 h 1731818"/>
              <a:gd name="connsiteX126" fmla="*/ 5292436 w 7667660"/>
              <a:gd name="connsiteY126" fmla="*/ 152400 h 1731818"/>
              <a:gd name="connsiteX127" fmla="*/ 5583382 w 7667660"/>
              <a:gd name="connsiteY127" fmla="*/ 166255 h 1731818"/>
              <a:gd name="connsiteX128" fmla="*/ 5735782 w 7667660"/>
              <a:gd name="connsiteY128" fmla="*/ 166255 h 1731818"/>
              <a:gd name="connsiteX129" fmla="*/ 5749636 w 7667660"/>
              <a:gd name="connsiteY129" fmla="*/ 207818 h 1731818"/>
              <a:gd name="connsiteX130" fmla="*/ 5777346 w 7667660"/>
              <a:gd name="connsiteY130" fmla="*/ 374073 h 1731818"/>
              <a:gd name="connsiteX131" fmla="*/ 5791200 w 7667660"/>
              <a:gd name="connsiteY131" fmla="*/ 429491 h 1731818"/>
              <a:gd name="connsiteX132" fmla="*/ 5832764 w 7667660"/>
              <a:gd name="connsiteY132" fmla="*/ 554182 h 1731818"/>
              <a:gd name="connsiteX133" fmla="*/ 5846618 w 7667660"/>
              <a:gd name="connsiteY133" fmla="*/ 595746 h 1731818"/>
              <a:gd name="connsiteX134" fmla="*/ 5860473 w 7667660"/>
              <a:gd name="connsiteY134" fmla="*/ 637309 h 1731818"/>
              <a:gd name="connsiteX135" fmla="*/ 5874327 w 7667660"/>
              <a:gd name="connsiteY135" fmla="*/ 720437 h 1731818"/>
              <a:gd name="connsiteX136" fmla="*/ 5888182 w 7667660"/>
              <a:gd name="connsiteY136" fmla="*/ 789709 h 1731818"/>
              <a:gd name="connsiteX137" fmla="*/ 5915891 w 7667660"/>
              <a:gd name="connsiteY137" fmla="*/ 1011382 h 1731818"/>
              <a:gd name="connsiteX138" fmla="*/ 5929746 w 7667660"/>
              <a:gd name="connsiteY138" fmla="*/ 1066800 h 1731818"/>
              <a:gd name="connsiteX139" fmla="*/ 5943600 w 7667660"/>
              <a:gd name="connsiteY139" fmla="*/ 1177637 h 1731818"/>
              <a:gd name="connsiteX140" fmla="*/ 5971309 w 7667660"/>
              <a:gd name="connsiteY140" fmla="*/ 1468582 h 1731818"/>
              <a:gd name="connsiteX141" fmla="*/ 5985164 w 7667660"/>
              <a:gd name="connsiteY141" fmla="*/ 1551709 h 1731818"/>
              <a:gd name="connsiteX142" fmla="*/ 5999018 w 7667660"/>
              <a:gd name="connsiteY142" fmla="*/ 1593273 h 1731818"/>
              <a:gd name="connsiteX143" fmla="*/ 6040582 w 7667660"/>
              <a:gd name="connsiteY143" fmla="*/ 1607127 h 1731818"/>
              <a:gd name="connsiteX144" fmla="*/ 6386946 w 7667660"/>
              <a:gd name="connsiteY144" fmla="*/ 1620982 h 1731818"/>
              <a:gd name="connsiteX145" fmla="*/ 6525491 w 7667660"/>
              <a:gd name="connsiteY145" fmla="*/ 1634837 h 1731818"/>
              <a:gd name="connsiteX146" fmla="*/ 6622473 w 7667660"/>
              <a:gd name="connsiteY146" fmla="*/ 1662546 h 1731818"/>
              <a:gd name="connsiteX147" fmla="*/ 6677891 w 7667660"/>
              <a:gd name="connsiteY147" fmla="*/ 1648691 h 1731818"/>
              <a:gd name="connsiteX148" fmla="*/ 6719455 w 7667660"/>
              <a:gd name="connsiteY148" fmla="*/ 1634837 h 1731818"/>
              <a:gd name="connsiteX149" fmla="*/ 6802582 w 7667660"/>
              <a:gd name="connsiteY149" fmla="*/ 1662546 h 1731818"/>
              <a:gd name="connsiteX150" fmla="*/ 6954982 w 7667660"/>
              <a:gd name="connsiteY150" fmla="*/ 1690255 h 1731818"/>
              <a:gd name="connsiteX151" fmla="*/ 7010400 w 7667660"/>
              <a:gd name="connsiteY151" fmla="*/ 1676400 h 1731818"/>
              <a:gd name="connsiteX152" fmla="*/ 7051964 w 7667660"/>
              <a:gd name="connsiteY152" fmla="*/ 1662546 h 1731818"/>
              <a:gd name="connsiteX153" fmla="*/ 7065818 w 7667660"/>
              <a:gd name="connsiteY153" fmla="*/ 1704109 h 1731818"/>
              <a:gd name="connsiteX154" fmla="*/ 7107382 w 7667660"/>
              <a:gd name="connsiteY154" fmla="*/ 1717964 h 1731818"/>
              <a:gd name="connsiteX155" fmla="*/ 7176655 w 7667660"/>
              <a:gd name="connsiteY155" fmla="*/ 1704109 h 1731818"/>
              <a:gd name="connsiteX156" fmla="*/ 7218218 w 7667660"/>
              <a:gd name="connsiteY156" fmla="*/ 1690255 h 1731818"/>
              <a:gd name="connsiteX157" fmla="*/ 7259782 w 7667660"/>
              <a:gd name="connsiteY157" fmla="*/ 1717964 h 1731818"/>
              <a:gd name="connsiteX158" fmla="*/ 7453746 w 7667660"/>
              <a:gd name="connsiteY158" fmla="*/ 1731818 h 1731818"/>
              <a:gd name="connsiteX159" fmla="*/ 7578436 w 7667660"/>
              <a:gd name="connsiteY159" fmla="*/ 1717964 h 1731818"/>
              <a:gd name="connsiteX160" fmla="*/ 7661564 w 7667660"/>
              <a:gd name="connsiteY160" fmla="*/ 1690255 h 1731818"/>
              <a:gd name="connsiteX161" fmla="*/ 7592291 w 7667660"/>
              <a:gd name="connsiteY161" fmla="*/ 1690255 h 1731818"/>
              <a:gd name="connsiteX0" fmla="*/ 0 w 7667660"/>
              <a:gd name="connsiteY0" fmla="*/ 1648691 h 1731818"/>
              <a:gd name="connsiteX1" fmla="*/ 96982 w 7667660"/>
              <a:gd name="connsiteY1" fmla="*/ 1662546 h 1731818"/>
              <a:gd name="connsiteX2" fmla="*/ 180109 w 7667660"/>
              <a:gd name="connsiteY2" fmla="*/ 1662546 h 1731818"/>
              <a:gd name="connsiteX3" fmla="*/ 249382 w 7667660"/>
              <a:gd name="connsiteY3" fmla="*/ 1607127 h 1731818"/>
              <a:gd name="connsiteX4" fmla="*/ 277091 w 7667660"/>
              <a:gd name="connsiteY4" fmla="*/ 1634837 h 1731818"/>
              <a:gd name="connsiteX5" fmla="*/ 332509 w 7667660"/>
              <a:gd name="connsiteY5" fmla="*/ 1620982 h 1731818"/>
              <a:gd name="connsiteX6" fmla="*/ 415636 w 7667660"/>
              <a:gd name="connsiteY6" fmla="*/ 1662546 h 1731818"/>
              <a:gd name="connsiteX7" fmla="*/ 498764 w 7667660"/>
              <a:gd name="connsiteY7" fmla="*/ 1662546 h 1731818"/>
              <a:gd name="connsiteX8" fmla="*/ 540327 w 7667660"/>
              <a:gd name="connsiteY8" fmla="*/ 1634837 h 1731818"/>
              <a:gd name="connsiteX9" fmla="*/ 581891 w 7667660"/>
              <a:gd name="connsiteY9" fmla="*/ 1620982 h 1731818"/>
              <a:gd name="connsiteX10" fmla="*/ 665018 w 7667660"/>
              <a:gd name="connsiteY10" fmla="*/ 1648691 h 1731818"/>
              <a:gd name="connsiteX11" fmla="*/ 706582 w 7667660"/>
              <a:gd name="connsiteY11" fmla="*/ 1662546 h 1731818"/>
              <a:gd name="connsiteX12" fmla="*/ 831273 w 7667660"/>
              <a:gd name="connsiteY12" fmla="*/ 1662546 h 1731818"/>
              <a:gd name="connsiteX13" fmla="*/ 872836 w 7667660"/>
              <a:gd name="connsiteY13" fmla="*/ 1676400 h 1731818"/>
              <a:gd name="connsiteX14" fmla="*/ 914400 w 7667660"/>
              <a:gd name="connsiteY14" fmla="*/ 1648691 h 1731818"/>
              <a:gd name="connsiteX15" fmla="*/ 942109 w 7667660"/>
              <a:gd name="connsiteY15" fmla="*/ 1607127 h 1731818"/>
              <a:gd name="connsiteX16" fmla="*/ 983673 w 7667660"/>
              <a:gd name="connsiteY16" fmla="*/ 1537855 h 1731818"/>
              <a:gd name="connsiteX17" fmla="*/ 1052946 w 7667660"/>
              <a:gd name="connsiteY17" fmla="*/ 1648691 h 1731818"/>
              <a:gd name="connsiteX18" fmla="*/ 1094509 w 7667660"/>
              <a:gd name="connsiteY18" fmla="*/ 1620982 h 1731818"/>
              <a:gd name="connsiteX19" fmla="*/ 1177636 w 7667660"/>
              <a:gd name="connsiteY19" fmla="*/ 1648691 h 1731818"/>
              <a:gd name="connsiteX20" fmla="*/ 1233055 w 7667660"/>
              <a:gd name="connsiteY20" fmla="*/ 1662546 h 1731818"/>
              <a:gd name="connsiteX21" fmla="*/ 1274618 w 7667660"/>
              <a:gd name="connsiteY21" fmla="*/ 1676400 h 1731818"/>
              <a:gd name="connsiteX22" fmla="*/ 1316182 w 7667660"/>
              <a:gd name="connsiteY22" fmla="*/ 1648691 h 1731818"/>
              <a:gd name="connsiteX23" fmla="*/ 1357746 w 7667660"/>
              <a:gd name="connsiteY23" fmla="*/ 1468582 h 1731818"/>
              <a:gd name="connsiteX24" fmla="*/ 1371600 w 7667660"/>
              <a:gd name="connsiteY24" fmla="*/ 1427018 h 1731818"/>
              <a:gd name="connsiteX25" fmla="*/ 1385455 w 7667660"/>
              <a:gd name="connsiteY25" fmla="*/ 1357746 h 1731818"/>
              <a:gd name="connsiteX26" fmla="*/ 1413164 w 7667660"/>
              <a:gd name="connsiteY26" fmla="*/ 1233055 h 1731818"/>
              <a:gd name="connsiteX27" fmla="*/ 1427018 w 7667660"/>
              <a:gd name="connsiteY27" fmla="*/ 845127 h 1731818"/>
              <a:gd name="connsiteX28" fmla="*/ 1413164 w 7667660"/>
              <a:gd name="connsiteY28" fmla="*/ 720437 h 1731818"/>
              <a:gd name="connsiteX29" fmla="*/ 1440873 w 7667660"/>
              <a:gd name="connsiteY29" fmla="*/ 498764 h 1731818"/>
              <a:gd name="connsiteX30" fmla="*/ 1454727 w 7667660"/>
              <a:gd name="connsiteY30" fmla="*/ 360218 h 1731818"/>
              <a:gd name="connsiteX31" fmla="*/ 1482436 w 7667660"/>
              <a:gd name="connsiteY31" fmla="*/ 193964 h 1731818"/>
              <a:gd name="connsiteX32" fmla="*/ 1524000 w 7667660"/>
              <a:gd name="connsiteY32" fmla="*/ 83127 h 1731818"/>
              <a:gd name="connsiteX33" fmla="*/ 1607127 w 7667660"/>
              <a:gd name="connsiteY33" fmla="*/ 110837 h 1731818"/>
              <a:gd name="connsiteX34" fmla="*/ 1745673 w 7667660"/>
              <a:gd name="connsiteY34" fmla="*/ 83127 h 1731818"/>
              <a:gd name="connsiteX35" fmla="*/ 1787236 w 7667660"/>
              <a:gd name="connsiteY35" fmla="*/ 69273 h 1731818"/>
              <a:gd name="connsiteX36" fmla="*/ 1828800 w 7667660"/>
              <a:gd name="connsiteY36" fmla="*/ 138546 h 1731818"/>
              <a:gd name="connsiteX37" fmla="*/ 1898073 w 7667660"/>
              <a:gd name="connsiteY37" fmla="*/ 83127 h 1731818"/>
              <a:gd name="connsiteX38" fmla="*/ 1953491 w 7667660"/>
              <a:gd name="connsiteY38" fmla="*/ 69273 h 1731818"/>
              <a:gd name="connsiteX39" fmla="*/ 2036618 w 7667660"/>
              <a:gd name="connsiteY39" fmla="*/ 27709 h 1731818"/>
              <a:gd name="connsiteX40" fmla="*/ 2078182 w 7667660"/>
              <a:gd name="connsiteY40" fmla="*/ 55418 h 1731818"/>
              <a:gd name="connsiteX41" fmla="*/ 2105891 w 7667660"/>
              <a:gd name="connsiteY41" fmla="*/ 96982 h 1731818"/>
              <a:gd name="connsiteX42" fmla="*/ 2189018 w 7667660"/>
              <a:gd name="connsiteY42" fmla="*/ 124691 h 1731818"/>
              <a:gd name="connsiteX43" fmla="*/ 2244436 w 7667660"/>
              <a:gd name="connsiteY43" fmla="*/ 193964 h 1731818"/>
              <a:gd name="connsiteX44" fmla="*/ 2327564 w 7667660"/>
              <a:gd name="connsiteY44" fmla="*/ 221673 h 1731818"/>
              <a:gd name="connsiteX45" fmla="*/ 2369127 w 7667660"/>
              <a:gd name="connsiteY45" fmla="*/ 304800 h 1731818"/>
              <a:gd name="connsiteX46" fmla="*/ 2396836 w 7667660"/>
              <a:gd name="connsiteY46" fmla="*/ 429491 h 1731818"/>
              <a:gd name="connsiteX47" fmla="*/ 2410691 w 7667660"/>
              <a:gd name="connsiteY47" fmla="*/ 471055 h 1731818"/>
              <a:gd name="connsiteX48" fmla="*/ 2438400 w 7667660"/>
              <a:gd name="connsiteY48" fmla="*/ 512618 h 1731818"/>
              <a:gd name="connsiteX49" fmla="*/ 2452255 w 7667660"/>
              <a:gd name="connsiteY49" fmla="*/ 554182 h 1731818"/>
              <a:gd name="connsiteX50" fmla="*/ 2479964 w 7667660"/>
              <a:gd name="connsiteY50" fmla="*/ 665018 h 1731818"/>
              <a:gd name="connsiteX51" fmla="*/ 2507673 w 7667660"/>
              <a:gd name="connsiteY51" fmla="*/ 803564 h 1731818"/>
              <a:gd name="connsiteX52" fmla="*/ 2549236 w 7667660"/>
              <a:gd name="connsiteY52" fmla="*/ 1039091 h 1731818"/>
              <a:gd name="connsiteX53" fmla="*/ 2563091 w 7667660"/>
              <a:gd name="connsiteY53" fmla="*/ 1219200 h 1731818"/>
              <a:gd name="connsiteX54" fmla="*/ 2576946 w 7667660"/>
              <a:gd name="connsiteY54" fmla="*/ 1330037 h 1731818"/>
              <a:gd name="connsiteX55" fmla="*/ 2604655 w 7667660"/>
              <a:gd name="connsiteY55" fmla="*/ 1510146 h 1731818"/>
              <a:gd name="connsiteX56" fmla="*/ 2632364 w 7667660"/>
              <a:gd name="connsiteY56" fmla="*/ 1593273 h 1731818"/>
              <a:gd name="connsiteX57" fmla="*/ 2646218 w 7667660"/>
              <a:gd name="connsiteY57" fmla="*/ 1634837 h 1731818"/>
              <a:gd name="connsiteX58" fmla="*/ 2743200 w 7667660"/>
              <a:gd name="connsiteY58" fmla="*/ 1607127 h 1731818"/>
              <a:gd name="connsiteX59" fmla="*/ 2770909 w 7667660"/>
              <a:gd name="connsiteY59" fmla="*/ 1634837 h 1731818"/>
              <a:gd name="connsiteX60" fmla="*/ 2812473 w 7667660"/>
              <a:gd name="connsiteY60" fmla="*/ 1648691 h 1731818"/>
              <a:gd name="connsiteX61" fmla="*/ 2909455 w 7667660"/>
              <a:gd name="connsiteY61" fmla="*/ 1648691 h 1731818"/>
              <a:gd name="connsiteX62" fmla="*/ 2937164 w 7667660"/>
              <a:gd name="connsiteY62" fmla="*/ 1690255 h 1731818"/>
              <a:gd name="connsiteX63" fmla="*/ 3020291 w 7667660"/>
              <a:gd name="connsiteY63" fmla="*/ 1662546 h 1731818"/>
              <a:gd name="connsiteX64" fmla="*/ 3061855 w 7667660"/>
              <a:gd name="connsiteY64" fmla="*/ 1648691 h 1731818"/>
              <a:gd name="connsiteX65" fmla="*/ 3103418 w 7667660"/>
              <a:gd name="connsiteY65" fmla="*/ 1676400 h 1731818"/>
              <a:gd name="connsiteX66" fmla="*/ 3158836 w 7667660"/>
              <a:gd name="connsiteY66" fmla="*/ 1662546 h 1731818"/>
              <a:gd name="connsiteX67" fmla="*/ 3200400 w 7667660"/>
              <a:gd name="connsiteY67" fmla="*/ 1676400 h 1731818"/>
              <a:gd name="connsiteX68" fmla="*/ 3325091 w 7667660"/>
              <a:gd name="connsiteY68" fmla="*/ 1676400 h 1731818"/>
              <a:gd name="connsiteX69" fmla="*/ 3394364 w 7667660"/>
              <a:gd name="connsiteY69" fmla="*/ 1662546 h 1731818"/>
              <a:gd name="connsiteX70" fmla="*/ 3422073 w 7667660"/>
              <a:gd name="connsiteY70" fmla="*/ 1579418 h 1731818"/>
              <a:gd name="connsiteX71" fmla="*/ 3435927 w 7667660"/>
              <a:gd name="connsiteY71" fmla="*/ 1413164 h 1731818"/>
              <a:gd name="connsiteX72" fmla="*/ 3463636 w 7667660"/>
              <a:gd name="connsiteY72" fmla="*/ 817418 h 1731818"/>
              <a:gd name="connsiteX73" fmla="*/ 3477491 w 7667660"/>
              <a:gd name="connsiteY73" fmla="*/ 387927 h 1731818"/>
              <a:gd name="connsiteX74" fmla="*/ 3505200 w 7667660"/>
              <a:gd name="connsiteY74" fmla="*/ 124691 h 1731818"/>
              <a:gd name="connsiteX75" fmla="*/ 3560618 w 7667660"/>
              <a:gd name="connsiteY75" fmla="*/ 138546 h 1731818"/>
              <a:gd name="connsiteX76" fmla="*/ 3602182 w 7667660"/>
              <a:gd name="connsiteY76" fmla="*/ 152400 h 1731818"/>
              <a:gd name="connsiteX77" fmla="*/ 3616036 w 7667660"/>
              <a:gd name="connsiteY77" fmla="*/ 110837 h 1731818"/>
              <a:gd name="connsiteX78" fmla="*/ 3643746 w 7667660"/>
              <a:gd name="connsiteY78" fmla="*/ 83127 h 1731818"/>
              <a:gd name="connsiteX79" fmla="*/ 3713018 w 7667660"/>
              <a:gd name="connsiteY79" fmla="*/ 138546 h 1731818"/>
              <a:gd name="connsiteX80" fmla="*/ 3754582 w 7667660"/>
              <a:gd name="connsiteY80" fmla="*/ 110837 h 1731818"/>
              <a:gd name="connsiteX81" fmla="*/ 3837709 w 7667660"/>
              <a:gd name="connsiteY81" fmla="*/ 96982 h 1731818"/>
              <a:gd name="connsiteX82" fmla="*/ 3934691 w 7667660"/>
              <a:gd name="connsiteY82" fmla="*/ 0 h 1731818"/>
              <a:gd name="connsiteX83" fmla="*/ 3976255 w 7667660"/>
              <a:gd name="connsiteY83" fmla="*/ 27709 h 1731818"/>
              <a:gd name="connsiteX84" fmla="*/ 3990109 w 7667660"/>
              <a:gd name="connsiteY84" fmla="*/ 69273 h 1731818"/>
              <a:gd name="connsiteX85" fmla="*/ 4031673 w 7667660"/>
              <a:gd name="connsiteY85" fmla="*/ 55418 h 1731818"/>
              <a:gd name="connsiteX86" fmla="*/ 4128655 w 7667660"/>
              <a:gd name="connsiteY86" fmla="*/ 13855 h 1731818"/>
              <a:gd name="connsiteX87" fmla="*/ 4184073 w 7667660"/>
              <a:gd name="connsiteY87" fmla="*/ 83127 h 1731818"/>
              <a:gd name="connsiteX88" fmla="*/ 4170218 w 7667660"/>
              <a:gd name="connsiteY88" fmla="*/ 124691 h 1731818"/>
              <a:gd name="connsiteX89" fmla="*/ 4211782 w 7667660"/>
              <a:gd name="connsiteY89" fmla="*/ 346364 h 1731818"/>
              <a:gd name="connsiteX90" fmla="*/ 4239491 w 7667660"/>
              <a:gd name="connsiteY90" fmla="*/ 429491 h 1731818"/>
              <a:gd name="connsiteX91" fmla="*/ 4253346 w 7667660"/>
              <a:gd name="connsiteY91" fmla="*/ 512618 h 1731818"/>
              <a:gd name="connsiteX92" fmla="*/ 4267200 w 7667660"/>
              <a:gd name="connsiteY92" fmla="*/ 609600 h 1731818"/>
              <a:gd name="connsiteX93" fmla="*/ 4294909 w 7667660"/>
              <a:gd name="connsiteY93" fmla="*/ 762000 h 1731818"/>
              <a:gd name="connsiteX94" fmla="*/ 4322618 w 7667660"/>
              <a:gd name="connsiteY94" fmla="*/ 1066800 h 1731818"/>
              <a:gd name="connsiteX95" fmla="*/ 4336473 w 7667660"/>
              <a:gd name="connsiteY95" fmla="*/ 1413164 h 1731818"/>
              <a:gd name="connsiteX96" fmla="*/ 4350327 w 7667660"/>
              <a:gd name="connsiteY96" fmla="*/ 1496291 h 1731818"/>
              <a:gd name="connsiteX97" fmla="*/ 4364182 w 7667660"/>
              <a:gd name="connsiteY97" fmla="*/ 1607127 h 1731818"/>
              <a:gd name="connsiteX98" fmla="*/ 4378036 w 7667660"/>
              <a:gd name="connsiteY98" fmla="*/ 1662546 h 1731818"/>
              <a:gd name="connsiteX99" fmla="*/ 4488873 w 7667660"/>
              <a:gd name="connsiteY99" fmla="*/ 1676400 h 1731818"/>
              <a:gd name="connsiteX100" fmla="*/ 4641273 w 7667660"/>
              <a:gd name="connsiteY100" fmla="*/ 1662546 h 1731818"/>
              <a:gd name="connsiteX101" fmla="*/ 4682836 w 7667660"/>
              <a:gd name="connsiteY101" fmla="*/ 1676400 h 1731818"/>
              <a:gd name="connsiteX102" fmla="*/ 4710546 w 7667660"/>
              <a:gd name="connsiteY102" fmla="*/ 1634837 h 1731818"/>
              <a:gd name="connsiteX103" fmla="*/ 4738255 w 7667660"/>
              <a:gd name="connsiteY103" fmla="*/ 1607127 h 1731818"/>
              <a:gd name="connsiteX104" fmla="*/ 4752109 w 7667660"/>
              <a:gd name="connsiteY104" fmla="*/ 1648691 h 1731818"/>
              <a:gd name="connsiteX105" fmla="*/ 4779818 w 7667660"/>
              <a:gd name="connsiteY105" fmla="*/ 1565564 h 1731818"/>
              <a:gd name="connsiteX106" fmla="*/ 4779818 w 7667660"/>
              <a:gd name="connsiteY106" fmla="*/ 1246909 h 1731818"/>
              <a:gd name="connsiteX107" fmla="*/ 4807527 w 7667660"/>
              <a:gd name="connsiteY107" fmla="*/ 512618 h 1731818"/>
              <a:gd name="connsiteX108" fmla="*/ 4821382 w 7667660"/>
              <a:gd name="connsiteY108" fmla="*/ 193964 h 1731818"/>
              <a:gd name="connsiteX109" fmla="*/ 4835236 w 7667660"/>
              <a:gd name="connsiteY109" fmla="*/ 69273 h 1731818"/>
              <a:gd name="connsiteX110" fmla="*/ 4876800 w 7667660"/>
              <a:gd name="connsiteY110" fmla="*/ 55418 h 1731818"/>
              <a:gd name="connsiteX111" fmla="*/ 4932218 w 7667660"/>
              <a:gd name="connsiteY111" fmla="*/ 41564 h 1731818"/>
              <a:gd name="connsiteX112" fmla="*/ 4987636 w 7667660"/>
              <a:gd name="connsiteY112" fmla="*/ 55418 h 1731818"/>
              <a:gd name="connsiteX113" fmla="*/ 5056909 w 7667660"/>
              <a:gd name="connsiteY113" fmla="*/ 166255 h 1731818"/>
              <a:gd name="connsiteX114" fmla="*/ 5098473 w 7667660"/>
              <a:gd name="connsiteY114" fmla="*/ 180109 h 1731818"/>
              <a:gd name="connsiteX115" fmla="*/ 5195455 w 7667660"/>
              <a:gd name="connsiteY115" fmla="*/ 166255 h 1731818"/>
              <a:gd name="connsiteX116" fmla="*/ 5278582 w 7667660"/>
              <a:gd name="connsiteY116" fmla="*/ 193964 h 1731818"/>
              <a:gd name="connsiteX117" fmla="*/ 5320146 w 7667660"/>
              <a:gd name="connsiteY117" fmla="*/ 180109 h 1731818"/>
              <a:gd name="connsiteX118" fmla="*/ 5375564 w 7667660"/>
              <a:gd name="connsiteY118" fmla="*/ 124691 h 1731818"/>
              <a:gd name="connsiteX119" fmla="*/ 5458691 w 7667660"/>
              <a:gd name="connsiteY119" fmla="*/ 221673 h 1731818"/>
              <a:gd name="connsiteX120" fmla="*/ 5472546 w 7667660"/>
              <a:gd name="connsiteY120" fmla="*/ 263237 h 1731818"/>
              <a:gd name="connsiteX121" fmla="*/ 5694218 w 7667660"/>
              <a:gd name="connsiteY121" fmla="*/ 304800 h 1731818"/>
              <a:gd name="connsiteX122" fmla="*/ 5638800 w 7667660"/>
              <a:gd name="connsiteY122" fmla="*/ 263237 h 1731818"/>
              <a:gd name="connsiteX123" fmla="*/ 5583382 w 7667660"/>
              <a:gd name="connsiteY123" fmla="*/ 249382 h 1731818"/>
              <a:gd name="connsiteX124" fmla="*/ 5472546 w 7667660"/>
              <a:gd name="connsiteY124" fmla="*/ 207818 h 1731818"/>
              <a:gd name="connsiteX125" fmla="*/ 5292436 w 7667660"/>
              <a:gd name="connsiteY125" fmla="*/ 152400 h 1731818"/>
              <a:gd name="connsiteX126" fmla="*/ 5583382 w 7667660"/>
              <a:gd name="connsiteY126" fmla="*/ 166255 h 1731818"/>
              <a:gd name="connsiteX127" fmla="*/ 5735782 w 7667660"/>
              <a:gd name="connsiteY127" fmla="*/ 166255 h 1731818"/>
              <a:gd name="connsiteX128" fmla="*/ 5749636 w 7667660"/>
              <a:gd name="connsiteY128" fmla="*/ 207818 h 1731818"/>
              <a:gd name="connsiteX129" fmla="*/ 5777346 w 7667660"/>
              <a:gd name="connsiteY129" fmla="*/ 374073 h 1731818"/>
              <a:gd name="connsiteX130" fmla="*/ 5791200 w 7667660"/>
              <a:gd name="connsiteY130" fmla="*/ 429491 h 1731818"/>
              <a:gd name="connsiteX131" fmla="*/ 5832764 w 7667660"/>
              <a:gd name="connsiteY131" fmla="*/ 554182 h 1731818"/>
              <a:gd name="connsiteX132" fmla="*/ 5846618 w 7667660"/>
              <a:gd name="connsiteY132" fmla="*/ 595746 h 1731818"/>
              <a:gd name="connsiteX133" fmla="*/ 5860473 w 7667660"/>
              <a:gd name="connsiteY133" fmla="*/ 637309 h 1731818"/>
              <a:gd name="connsiteX134" fmla="*/ 5874327 w 7667660"/>
              <a:gd name="connsiteY134" fmla="*/ 720437 h 1731818"/>
              <a:gd name="connsiteX135" fmla="*/ 5888182 w 7667660"/>
              <a:gd name="connsiteY135" fmla="*/ 789709 h 1731818"/>
              <a:gd name="connsiteX136" fmla="*/ 5915891 w 7667660"/>
              <a:gd name="connsiteY136" fmla="*/ 1011382 h 1731818"/>
              <a:gd name="connsiteX137" fmla="*/ 5929746 w 7667660"/>
              <a:gd name="connsiteY137" fmla="*/ 1066800 h 1731818"/>
              <a:gd name="connsiteX138" fmla="*/ 5943600 w 7667660"/>
              <a:gd name="connsiteY138" fmla="*/ 1177637 h 1731818"/>
              <a:gd name="connsiteX139" fmla="*/ 5971309 w 7667660"/>
              <a:gd name="connsiteY139" fmla="*/ 1468582 h 1731818"/>
              <a:gd name="connsiteX140" fmla="*/ 5985164 w 7667660"/>
              <a:gd name="connsiteY140" fmla="*/ 1551709 h 1731818"/>
              <a:gd name="connsiteX141" fmla="*/ 5999018 w 7667660"/>
              <a:gd name="connsiteY141" fmla="*/ 1593273 h 1731818"/>
              <a:gd name="connsiteX142" fmla="*/ 6040582 w 7667660"/>
              <a:gd name="connsiteY142" fmla="*/ 1607127 h 1731818"/>
              <a:gd name="connsiteX143" fmla="*/ 6386946 w 7667660"/>
              <a:gd name="connsiteY143" fmla="*/ 1620982 h 1731818"/>
              <a:gd name="connsiteX144" fmla="*/ 6525491 w 7667660"/>
              <a:gd name="connsiteY144" fmla="*/ 1634837 h 1731818"/>
              <a:gd name="connsiteX145" fmla="*/ 6622473 w 7667660"/>
              <a:gd name="connsiteY145" fmla="*/ 1662546 h 1731818"/>
              <a:gd name="connsiteX146" fmla="*/ 6677891 w 7667660"/>
              <a:gd name="connsiteY146" fmla="*/ 1648691 h 1731818"/>
              <a:gd name="connsiteX147" fmla="*/ 6719455 w 7667660"/>
              <a:gd name="connsiteY147" fmla="*/ 1634837 h 1731818"/>
              <a:gd name="connsiteX148" fmla="*/ 6802582 w 7667660"/>
              <a:gd name="connsiteY148" fmla="*/ 1662546 h 1731818"/>
              <a:gd name="connsiteX149" fmla="*/ 6954982 w 7667660"/>
              <a:gd name="connsiteY149" fmla="*/ 1690255 h 1731818"/>
              <a:gd name="connsiteX150" fmla="*/ 7010400 w 7667660"/>
              <a:gd name="connsiteY150" fmla="*/ 1676400 h 1731818"/>
              <a:gd name="connsiteX151" fmla="*/ 7051964 w 7667660"/>
              <a:gd name="connsiteY151" fmla="*/ 1662546 h 1731818"/>
              <a:gd name="connsiteX152" fmla="*/ 7065818 w 7667660"/>
              <a:gd name="connsiteY152" fmla="*/ 1704109 h 1731818"/>
              <a:gd name="connsiteX153" fmla="*/ 7107382 w 7667660"/>
              <a:gd name="connsiteY153" fmla="*/ 1717964 h 1731818"/>
              <a:gd name="connsiteX154" fmla="*/ 7176655 w 7667660"/>
              <a:gd name="connsiteY154" fmla="*/ 1704109 h 1731818"/>
              <a:gd name="connsiteX155" fmla="*/ 7218218 w 7667660"/>
              <a:gd name="connsiteY155" fmla="*/ 1690255 h 1731818"/>
              <a:gd name="connsiteX156" fmla="*/ 7259782 w 7667660"/>
              <a:gd name="connsiteY156" fmla="*/ 1717964 h 1731818"/>
              <a:gd name="connsiteX157" fmla="*/ 7453746 w 7667660"/>
              <a:gd name="connsiteY157" fmla="*/ 1731818 h 1731818"/>
              <a:gd name="connsiteX158" fmla="*/ 7578436 w 7667660"/>
              <a:gd name="connsiteY158" fmla="*/ 1717964 h 1731818"/>
              <a:gd name="connsiteX159" fmla="*/ 7661564 w 7667660"/>
              <a:gd name="connsiteY159" fmla="*/ 1690255 h 1731818"/>
              <a:gd name="connsiteX160" fmla="*/ 7592291 w 7667660"/>
              <a:gd name="connsiteY160" fmla="*/ 1690255 h 1731818"/>
              <a:gd name="connsiteX0" fmla="*/ 0 w 7667660"/>
              <a:gd name="connsiteY0" fmla="*/ 1648691 h 1731818"/>
              <a:gd name="connsiteX1" fmla="*/ 96982 w 7667660"/>
              <a:gd name="connsiteY1" fmla="*/ 1662546 h 1731818"/>
              <a:gd name="connsiteX2" fmla="*/ 180109 w 7667660"/>
              <a:gd name="connsiteY2" fmla="*/ 1662546 h 1731818"/>
              <a:gd name="connsiteX3" fmla="*/ 249382 w 7667660"/>
              <a:gd name="connsiteY3" fmla="*/ 1607127 h 1731818"/>
              <a:gd name="connsiteX4" fmla="*/ 277091 w 7667660"/>
              <a:gd name="connsiteY4" fmla="*/ 1634837 h 1731818"/>
              <a:gd name="connsiteX5" fmla="*/ 332509 w 7667660"/>
              <a:gd name="connsiteY5" fmla="*/ 1620982 h 1731818"/>
              <a:gd name="connsiteX6" fmla="*/ 415636 w 7667660"/>
              <a:gd name="connsiteY6" fmla="*/ 1662546 h 1731818"/>
              <a:gd name="connsiteX7" fmla="*/ 498764 w 7667660"/>
              <a:gd name="connsiteY7" fmla="*/ 1662546 h 1731818"/>
              <a:gd name="connsiteX8" fmla="*/ 540327 w 7667660"/>
              <a:gd name="connsiteY8" fmla="*/ 1634837 h 1731818"/>
              <a:gd name="connsiteX9" fmla="*/ 581891 w 7667660"/>
              <a:gd name="connsiteY9" fmla="*/ 1620982 h 1731818"/>
              <a:gd name="connsiteX10" fmla="*/ 665018 w 7667660"/>
              <a:gd name="connsiteY10" fmla="*/ 1648691 h 1731818"/>
              <a:gd name="connsiteX11" fmla="*/ 706582 w 7667660"/>
              <a:gd name="connsiteY11" fmla="*/ 1662546 h 1731818"/>
              <a:gd name="connsiteX12" fmla="*/ 831273 w 7667660"/>
              <a:gd name="connsiteY12" fmla="*/ 1662546 h 1731818"/>
              <a:gd name="connsiteX13" fmla="*/ 872836 w 7667660"/>
              <a:gd name="connsiteY13" fmla="*/ 1676400 h 1731818"/>
              <a:gd name="connsiteX14" fmla="*/ 914400 w 7667660"/>
              <a:gd name="connsiteY14" fmla="*/ 1648691 h 1731818"/>
              <a:gd name="connsiteX15" fmla="*/ 942109 w 7667660"/>
              <a:gd name="connsiteY15" fmla="*/ 1607127 h 1731818"/>
              <a:gd name="connsiteX16" fmla="*/ 983673 w 7667660"/>
              <a:gd name="connsiteY16" fmla="*/ 1537855 h 1731818"/>
              <a:gd name="connsiteX17" fmla="*/ 1052946 w 7667660"/>
              <a:gd name="connsiteY17" fmla="*/ 1648691 h 1731818"/>
              <a:gd name="connsiteX18" fmla="*/ 1094509 w 7667660"/>
              <a:gd name="connsiteY18" fmla="*/ 1620982 h 1731818"/>
              <a:gd name="connsiteX19" fmla="*/ 1177636 w 7667660"/>
              <a:gd name="connsiteY19" fmla="*/ 1648691 h 1731818"/>
              <a:gd name="connsiteX20" fmla="*/ 1233055 w 7667660"/>
              <a:gd name="connsiteY20" fmla="*/ 1662546 h 1731818"/>
              <a:gd name="connsiteX21" fmla="*/ 1274618 w 7667660"/>
              <a:gd name="connsiteY21" fmla="*/ 1676400 h 1731818"/>
              <a:gd name="connsiteX22" fmla="*/ 1316182 w 7667660"/>
              <a:gd name="connsiteY22" fmla="*/ 1648691 h 1731818"/>
              <a:gd name="connsiteX23" fmla="*/ 1357746 w 7667660"/>
              <a:gd name="connsiteY23" fmla="*/ 1468582 h 1731818"/>
              <a:gd name="connsiteX24" fmla="*/ 1371600 w 7667660"/>
              <a:gd name="connsiteY24" fmla="*/ 1427018 h 1731818"/>
              <a:gd name="connsiteX25" fmla="*/ 1385455 w 7667660"/>
              <a:gd name="connsiteY25" fmla="*/ 1357746 h 1731818"/>
              <a:gd name="connsiteX26" fmla="*/ 1413164 w 7667660"/>
              <a:gd name="connsiteY26" fmla="*/ 1233055 h 1731818"/>
              <a:gd name="connsiteX27" fmla="*/ 1427018 w 7667660"/>
              <a:gd name="connsiteY27" fmla="*/ 845127 h 1731818"/>
              <a:gd name="connsiteX28" fmla="*/ 1413164 w 7667660"/>
              <a:gd name="connsiteY28" fmla="*/ 720437 h 1731818"/>
              <a:gd name="connsiteX29" fmla="*/ 1440873 w 7667660"/>
              <a:gd name="connsiteY29" fmla="*/ 498764 h 1731818"/>
              <a:gd name="connsiteX30" fmla="*/ 1454727 w 7667660"/>
              <a:gd name="connsiteY30" fmla="*/ 360218 h 1731818"/>
              <a:gd name="connsiteX31" fmla="*/ 1482436 w 7667660"/>
              <a:gd name="connsiteY31" fmla="*/ 193964 h 1731818"/>
              <a:gd name="connsiteX32" fmla="*/ 1524000 w 7667660"/>
              <a:gd name="connsiteY32" fmla="*/ 83127 h 1731818"/>
              <a:gd name="connsiteX33" fmla="*/ 1607127 w 7667660"/>
              <a:gd name="connsiteY33" fmla="*/ 110837 h 1731818"/>
              <a:gd name="connsiteX34" fmla="*/ 1745673 w 7667660"/>
              <a:gd name="connsiteY34" fmla="*/ 83127 h 1731818"/>
              <a:gd name="connsiteX35" fmla="*/ 1787236 w 7667660"/>
              <a:gd name="connsiteY35" fmla="*/ 69273 h 1731818"/>
              <a:gd name="connsiteX36" fmla="*/ 1828800 w 7667660"/>
              <a:gd name="connsiteY36" fmla="*/ 138546 h 1731818"/>
              <a:gd name="connsiteX37" fmla="*/ 1898073 w 7667660"/>
              <a:gd name="connsiteY37" fmla="*/ 83127 h 1731818"/>
              <a:gd name="connsiteX38" fmla="*/ 1953491 w 7667660"/>
              <a:gd name="connsiteY38" fmla="*/ 69273 h 1731818"/>
              <a:gd name="connsiteX39" fmla="*/ 2036618 w 7667660"/>
              <a:gd name="connsiteY39" fmla="*/ 27709 h 1731818"/>
              <a:gd name="connsiteX40" fmla="*/ 2078182 w 7667660"/>
              <a:gd name="connsiteY40" fmla="*/ 55418 h 1731818"/>
              <a:gd name="connsiteX41" fmla="*/ 2105891 w 7667660"/>
              <a:gd name="connsiteY41" fmla="*/ 96982 h 1731818"/>
              <a:gd name="connsiteX42" fmla="*/ 2189018 w 7667660"/>
              <a:gd name="connsiteY42" fmla="*/ 124691 h 1731818"/>
              <a:gd name="connsiteX43" fmla="*/ 2244436 w 7667660"/>
              <a:gd name="connsiteY43" fmla="*/ 193964 h 1731818"/>
              <a:gd name="connsiteX44" fmla="*/ 2327564 w 7667660"/>
              <a:gd name="connsiteY44" fmla="*/ 221673 h 1731818"/>
              <a:gd name="connsiteX45" fmla="*/ 2369127 w 7667660"/>
              <a:gd name="connsiteY45" fmla="*/ 304800 h 1731818"/>
              <a:gd name="connsiteX46" fmla="*/ 2396836 w 7667660"/>
              <a:gd name="connsiteY46" fmla="*/ 429491 h 1731818"/>
              <a:gd name="connsiteX47" fmla="*/ 2410691 w 7667660"/>
              <a:gd name="connsiteY47" fmla="*/ 471055 h 1731818"/>
              <a:gd name="connsiteX48" fmla="*/ 2438400 w 7667660"/>
              <a:gd name="connsiteY48" fmla="*/ 512618 h 1731818"/>
              <a:gd name="connsiteX49" fmla="*/ 2452255 w 7667660"/>
              <a:gd name="connsiteY49" fmla="*/ 554182 h 1731818"/>
              <a:gd name="connsiteX50" fmla="*/ 2479964 w 7667660"/>
              <a:gd name="connsiteY50" fmla="*/ 665018 h 1731818"/>
              <a:gd name="connsiteX51" fmla="*/ 2507673 w 7667660"/>
              <a:gd name="connsiteY51" fmla="*/ 803564 h 1731818"/>
              <a:gd name="connsiteX52" fmla="*/ 2549236 w 7667660"/>
              <a:gd name="connsiteY52" fmla="*/ 1039091 h 1731818"/>
              <a:gd name="connsiteX53" fmla="*/ 2563091 w 7667660"/>
              <a:gd name="connsiteY53" fmla="*/ 1219200 h 1731818"/>
              <a:gd name="connsiteX54" fmla="*/ 2576946 w 7667660"/>
              <a:gd name="connsiteY54" fmla="*/ 1330037 h 1731818"/>
              <a:gd name="connsiteX55" fmla="*/ 2604655 w 7667660"/>
              <a:gd name="connsiteY55" fmla="*/ 1510146 h 1731818"/>
              <a:gd name="connsiteX56" fmla="*/ 2632364 w 7667660"/>
              <a:gd name="connsiteY56" fmla="*/ 1593273 h 1731818"/>
              <a:gd name="connsiteX57" fmla="*/ 2646218 w 7667660"/>
              <a:gd name="connsiteY57" fmla="*/ 1634837 h 1731818"/>
              <a:gd name="connsiteX58" fmla="*/ 2743200 w 7667660"/>
              <a:gd name="connsiteY58" fmla="*/ 1607127 h 1731818"/>
              <a:gd name="connsiteX59" fmla="*/ 2770909 w 7667660"/>
              <a:gd name="connsiteY59" fmla="*/ 1634837 h 1731818"/>
              <a:gd name="connsiteX60" fmla="*/ 2812473 w 7667660"/>
              <a:gd name="connsiteY60" fmla="*/ 1648691 h 1731818"/>
              <a:gd name="connsiteX61" fmla="*/ 2909455 w 7667660"/>
              <a:gd name="connsiteY61" fmla="*/ 1648691 h 1731818"/>
              <a:gd name="connsiteX62" fmla="*/ 2937164 w 7667660"/>
              <a:gd name="connsiteY62" fmla="*/ 1690255 h 1731818"/>
              <a:gd name="connsiteX63" fmla="*/ 3020291 w 7667660"/>
              <a:gd name="connsiteY63" fmla="*/ 1662546 h 1731818"/>
              <a:gd name="connsiteX64" fmla="*/ 3061855 w 7667660"/>
              <a:gd name="connsiteY64" fmla="*/ 1648691 h 1731818"/>
              <a:gd name="connsiteX65" fmla="*/ 3103418 w 7667660"/>
              <a:gd name="connsiteY65" fmla="*/ 1676400 h 1731818"/>
              <a:gd name="connsiteX66" fmla="*/ 3158836 w 7667660"/>
              <a:gd name="connsiteY66" fmla="*/ 1662546 h 1731818"/>
              <a:gd name="connsiteX67" fmla="*/ 3200400 w 7667660"/>
              <a:gd name="connsiteY67" fmla="*/ 1676400 h 1731818"/>
              <a:gd name="connsiteX68" fmla="*/ 3325091 w 7667660"/>
              <a:gd name="connsiteY68" fmla="*/ 1676400 h 1731818"/>
              <a:gd name="connsiteX69" fmla="*/ 3394364 w 7667660"/>
              <a:gd name="connsiteY69" fmla="*/ 1662546 h 1731818"/>
              <a:gd name="connsiteX70" fmla="*/ 3422073 w 7667660"/>
              <a:gd name="connsiteY70" fmla="*/ 1579418 h 1731818"/>
              <a:gd name="connsiteX71" fmla="*/ 3435927 w 7667660"/>
              <a:gd name="connsiteY71" fmla="*/ 1413164 h 1731818"/>
              <a:gd name="connsiteX72" fmla="*/ 3463636 w 7667660"/>
              <a:gd name="connsiteY72" fmla="*/ 817418 h 1731818"/>
              <a:gd name="connsiteX73" fmla="*/ 3477491 w 7667660"/>
              <a:gd name="connsiteY73" fmla="*/ 387927 h 1731818"/>
              <a:gd name="connsiteX74" fmla="*/ 3505200 w 7667660"/>
              <a:gd name="connsiteY74" fmla="*/ 124691 h 1731818"/>
              <a:gd name="connsiteX75" fmla="*/ 3560618 w 7667660"/>
              <a:gd name="connsiteY75" fmla="*/ 138546 h 1731818"/>
              <a:gd name="connsiteX76" fmla="*/ 3602182 w 7667660"/>
              <a:gd name="connsiteY76" fmla="*/ 152400 h 1731818"/>
              <a:gd name="connsiteX77" fmla="*/ 3616036 w 7667660"/>
              <a:gd name="connsiteY77" fmla="*/ 110837 h 1731818"/>
              <a:gd name="connsiteX78" fmla="*/ 3643746 w 7667660"/>
              <a:gd name="connsiteY78" fmla="*/ 83127 h 1731818"/>
              <a:gd name="connsiteX79" fmla="*/ 3713018 w 7667660"/>
              <a:gd name="connsiteY79" fmla="*/ 138546 h 1731818"/>
              <a:gd name="connsiteX80" fmla="*/ 3754582 w 7667660"/>
              <a:gd name="connsiteY80" fmla="*/ 110837 h 1731818"/>
              <a:gd name="connsiteX81" fmla="*/ 3837709 w 7667660"/>
              <a:gd name="connsiteY81" fmla="*/ 96982 h 1731818"/>
              <a:gd name="connsiteX82" fmla="*/ 3934691 w 7667660"/>
              <a:gd name="connsiteY82" fmla="*/ 0 h 1731818"/>
              <a:gd name="connsiteX83" fmla="*/ 3976255 w 7667660"/>
              <a:gd name="connsiteY83" fmla="*/ 27709 h 1731818"/>
              <a:gd name="connsiteX84" fmla="*/ 3990109 w 7667660"/>
              <a:gd name="connsiteY84" fmla="*/ 69273 h 1731818"/>
              <a:gd name="connsiteX85" fmla="*/ 4031673 w 7667660"/>
              <a:gd name="connsiteY85" fmla="*/ 55418 h 1731818"/>
              <a:gd name="connsiteX86" fmla="*/ 4128655 w 7667660"/>
              <a:gd name="connsiteY86" fmla="*/ 13855 h 1731818"/>
              <a:gd name="connsiteX87" fmla="*/ 4184073 w 7667660"/>
              <a:gd name="connsiteY87" fmla="*/ 83127 h 1731818"/>
              <a:gd name="connsiteX88" fmla="*/ 4170218 w 7667660"/>
              <a:gd name="connsiteY88" fmla="*/ 124691 h 1731818"/>
              <a:gd name="connsiteX89" fmla="*/ 4211782 w 7667660"/>
              <a:gd name="connsiteY89" fmla="*/ 346364 h 1731818"/>
              <a:gd name="connsiteX90" fmla="*/ 4239491 w 7667660"/>
              <a:gd name="connsiteY90" fmla="*/ 429491 h 1731818"/>
              <a:gd name="connsiteX91" fmla="*/ 4253346 w 7667660"/>
              <a:gd name="connsiteY91" fmla="*/ 512618 h 1731818"/>
              <a:gd name="connsiteX92" fmla="*/ 4267200 w 7667660"/>
              <a:gd name="connsiteY92" fmla="*/ 609600 h 1731818"/>
              <a:gd name="connsiteX93" fmla="*/ 4294909 w 7667660"/>
              <a:gd name="connsiteY93" fmla="*/ 762000 h 1731818"/>
              <a:gd name="connsiteX94" fmla="*/ 4322618 w 7667660"/>
              <a:gd name="connsiteY94" fmla="*/ 1066800 h 1731818"/>
              <a:gd name="connsiteX95" fmla="*/ 4336473 w 7667660"/>
              <a:gd name="connsiteY95" fmla="*/ 1413164 h 1731818"/>
              <a:gd name="connsiteX96" fmla="*/ 4350327 w 7667660"/>
              <a:gd name="connsiteY96" fmla="*/ 1496291 h 1731818"/>
              <a:gd name="connsiteX97" fmla="*/ 4364182 w 7667660"/>
              <a:gd name="connsiteY97" fmla="*/ 1607127 h 1731818"/>
              <a:gd name="connsiteX98" fmla="*/ 4378036 w 7667660"/>
              <a:gd name="connsiteY98" fmla="*/ 1662546 h 1731818"/>
              <a:gd name="connsiteX99" fmla="*/ 4488873 w 7667660"/>
              <a:gd name="connsiteY99" fmla="*/ 1676400 h 1731818"/>
              <a:gd name="connsiteX100" fmla="*/ 4641273 w 7667660"/>
              <a:gd name="connsiteY100" fmla="*/ 1662546 h 1731818"/>
              <a:gd name="connsiteX101" fmla="*/ 4682836 w 7667660"/>
              <a:gd name="connsiteY101" fmla="*/ 1676400 h 1731818"/>
              <a:gd name="connsiteX102" fmla="*/ 4710546 w 7667660"/>
              <a:gd name="connsiteY102" fmla="*/ 1634837 h 1731818"/>
              <a:gd name="connsiteX103" fmla="*/ 4738255 w 7667660"/>
              <a:gd name="connsiteY103" fmla="*/ 1607127 h 1731818"/>
              <a:gd name="connsiteX104" fmla="*/ 4752109 w 7667660"/>
              <a:gd name="connsiteY104" fmla="*/ 1648691 h 1731818"/>
              <a:gd name="connsiteX105" fmla="*/ 4779818 w 7667660"/>
              <a:gd name="connsiteY105" fmla="*/ 1565564 h 1731818"/>
              <a:gd name="connsiteX106" fmla="*/ 4779818 w 7667660"/>
              <a:gd name="connsiteY106" fmla="*/ 1246909 h 1731818"/>
              <a:gd name="connsiteX107" fmla="*/ 4807527 w 7667660"/>
              <a:gd name="connsiteY107" fmla="*/ 512618 h 1731818"/>
              <a:gd name="connsiteX108" fmla="*/ 4821382 w 7667660"/>
              <a:gd name="connsiteY108" fmla="*/ 193964 h 1731818"/>
              <a:gd name="connsiteX109" fmla="*/ 4835236 w 7667660"/>
              <a:gd name="connsiteY109" fmla="*/ 69273 h 1731818"/>
              <a:gd name="connsiteX110" fmla="*/ 4876800 w 7667660"/>
              <a:gd name="connsiteY110" fmla="*/ 55418 h 1731818"/>
              <a:gd name="connsiteX111" fmla="*/ 4932218 w 7667660"/>
              <a:gd name="connsiteY111" fmla="*/ 41564 h 1731818"/>
              <a:gd name="connsiteX112" fmla="*/ 4987636 w 7667660"/>
              <a:gd name="connsiteY112" fmla="*/ 55418 h 1731818"/>
              <a:gd name="connsiteX113" fmla="*/ 5056909 w 7667660"/>
              <a:gd name="connsiteY113" fmla="*/ 166255 h 1731818"/>
              <a:gd name="connsiteX114" fmla="*/ 5098473 w 7667660"/>
              <a:gd name="connsiteY114" fmla="*/ 180109 h 1731818"/>
              <a:gd name="connsiteX115" fmla="*/ 5195455 w 7667660"/>
              <a:gd name="connsiteY115" fmla="*/ 166255 h 1731818"/>
              <a:gd name="connsiteX116" fmla="*/ 5278582 w 7667660"/>
              <a:gd name="connsiteY116" fmla="*/ 193964 h 1731818"/>
              <a:gd name="connsiteX117" fmla="*/ 5320146 w 7667660"/>
              <a:gd name="connsiteY117" fmla="*/ 180109 h 1731818"/>
              <a:gd name="connsiteX118" fmla="*/ 5375564 w 7667660"/>
              <a:gd name="connsiteY118" fmla="*/ 124691 h 1731818"/>
              <a:gd name="connsiteX119" fmla="*/ 5458691 w 7667660"/>
              <a:gd name="connsiteY119" fmla="*/ 221673 h 1731818"/>
              <a:gd name="connsiteX120" fmla="*/ 5472546 w 7667660"/>
              <a:gd name="connsiteY120" fmla="*/ 263237 h 1731818"/>
              <a:gd name="connsiteX121" fmla="*/ 5638800 w 7667660"/>
              <a:gd name="connsiteY121" fmla="*/ 263237 h 1731818"/>
              <a:gd name="connsiteX122" fmla="*/ 5583382 w 7667660"/>
              <a:gd name="connsiteY122" fmla="*/ 249382 h 1731818"/>
              <a:gd name="connsiteX123" fmla="*/ 5472546 w 7667660"/>
              <a:gd name="connsiteY123" fmla="*/ 207818 h 1731818"/>
              <a:gd name="connsiteX124" fmla="*/ 5292436 w 7667660"/>
              <a:gd name="connsiteY124" fmla="*/ 152400 h 1731818"/>
              <a:gd name="connsiteX125" fmla="*/ 5583382 w 7667660"/>
              <a:gd name="connsiteY125" fmla="*/ 166255 h 1731818"/>
              <a:gd name="connsiteX126" fmla="*/ 5735782 w 7667660"/>
              <a:gd name="connsiteY126" fmla="*/ 166255 h 1731818"/>
              <a:gd name="connsiteX127" fmla="*/ 5749636 w 7667660"/>
              <a:gd name="connsiteY127" fmla="*/ 207818 h 1731818"/>
              <a:gd name="connsiteX128" fmla="*/ 5777346 w 7667660"/>
              <a:gd name="connsiteY128" fmla="*/ 374073 h 1731818"/>
              <a:gd name="connsiteX129" fmla="*/ 5791200 w 7667660"/>
              <a:gd name="connsiteY129" fmla="*/ 429491 h 1731818"/>
              <a:gd name="connsiteX130" fmla="*/ 5832764 w 7667660"/>
              <a:gd name="connsiteY130" fmla="*/ 554182 h 1731818"/>
              <a:gd name="connsiteX131" fmla="*/ 5846618 w 7667660"/>
              <a:gd name="connsiteY131" fmla="*/ 595746 h 1731818"/>
              <a:gd name="connsiteX132" fmla="*/ 5860473 w 7667660"/>
              <a:gd name="connsiteY132" fmla="*/ 637309 h 1731818"/>
              <a:gd name="connsiteX133" fmla="*/ 5874327 w 7667660"/>
              <a:gd name="connsiteY133" fmla="*/ 720437 h 1731818"/>
              <a:gd name="connsiteX134" fmla="*/ 5888182 w 7667660"/>
              <a:gd name="connsiteY134" fmla="*/ 789709 h 1731818"/>
              <a:gd name="connsiteX135" fmla="*/ 5915891 w 7667660"/>
              <a:gd name="connsiteY135" fmla="*/ 1011382 h 1731818"/>
              <a:gd name="connsiteX136" fmla="*/ 5929746 w 7667660"/>
              <a:gd name="connsiteY136" fmla="*/ 1066800 h 1731818"/>
              <a:gd name="connsiteX137" fmla="*/ 5943600 w 7667660"/>
              <a:gd name="connsiteY137" fmla="*/ 1177637 h 1731818"/>
              <a:gd name="connsiteX138" fmla="*/ 5971309 w 7667660"/>
              <a:gd name="connsiteY138" fmla="*/ 1468582 h 1731818"/>
              <a:gd name="connsiteX139" fmla="*/ 5985164 w 7667660"/>
              <a:gd name="connsiteY139" fmla="*/ 1551709 h 1731818"/>
              <a:gd name="connsiteX140" fmla="*/ 5999018 w 7667660"/>
              <a:gd name="connsiteY140" fmla="*/ 1593273 h 1731818"/>
              <a:gd name="connsiteX141" fmla="*/ 6040582 w 7667660"/>
              <a:gd name="connsiteY141" fmla="*/ 1607127 h 1731818"/>
              <a:gd name="connsiteX142" fmla="*/ 6386946 w 7667660"/>
              <a:gd name="connsiteY142" fmla="*/ 1620982 h 1731818"/>
              <a:gd name="connsiteX143" fmla="*/ 6525491 w 7667660"/>
              <a:gd name="connsiteY143" fmla="*/ 1634837 h 1731818"/>
              <a:gd name="connsiteX144" fmla="*/ 6622473 w 7667660"/>
              <a:gd name="connsiteY144" fmla="*/ 1662546 h 1731818"/>
              <a:gd name="connsiteX145" fmla="*/ 6677891 w 7667660"/>
              <a:gd name="connsiteY145" fmla="*/ 1648691 h 1731818"/>
              <a:gd name="connsiteX146" fmla="*/ 6719455 w 7667660"/>
              <a:gd name="connsiteY146" fmla="*/ 1634837 h 1731818"/>
              <a:gd name="connsiteX147" fmla="*/ 6802582 w 7667660"/>
              <a:gd name="connsiteY147" fmla="*/ 1662546 h 1731818"/>
              <a:gd name="connsiteX148" fmla="*/ 6954982 w 7667660"/>
              <a:gd name="connsiteY148" fmla="*/ 1690255 h 1731818"/>
              <a:gd name="connsiteX149" fmla="*/ 7010400 w 7667660"/>
              <a:gd name="connsiteY149" fmla="*/ 1676400 h 1731818"/>
              <a:gd name="connsiteX150" fmla="*/ 7051964 w 7667660"/>
              <a:gd name="connsiteY150" fmla="*/ 1662546 h 1731818"/>
              <a:gd name="connsiteX151" fmla="*/ 7065818 w 7667660"/>
              <a:gd name="connsiteY151" fmla="*/ 1704109 h 1731818"/>
              <a:gd name="connsiteX152" fmla="*/ 7107382 w 7667660"/>
              <a:gd name="connsiteY152" fmla="*/ 1717964 h 1731818"/>
              <a:gd name="connsiteX153" fmla="*/ 7176655 w 7667660"/>
              <a:gd name="connsiteY153" fmla="*/ 1704109 h 1731818"/>
              <a:gd name="connsiteX154" fmla="*/ 7218218 w 7667660"/>
              <a:gd name="connsiteY154" fmla="*/ 1690255 h 1731818"/>
              <a:gd name="connsiteX155" fmla="*/ 7259782 w 7667660"/>
              <a:gd name="connsiteY155" fmla="*/ 1717964 h 1731818"/>
              <a:gd name="connsiteX156" fmla="*/ 7453746 w 7667660"/>
              <a:gd name="connsiteY156" fmla="*/ 1731818 h 1731818"/>
              <a:gd name="connsiteX157" fmla="*/ 7578436 w 7667660"/>
              <a:gd name="connsiteY157" fmla="*/ 1717964 h 1731818"/>
              <a:gd name="connsiteX158" fmla="*/ 7661564 w 7667660"/>
              <a:gd name="connsiteY158" fmla="*/ 1690255 h 1731818"/>
              <a:gd name="connsiteX159" fmla="*/ 7592291 w 7667660"/>
              <a:gd name="connsiteY159" fmla="*/ 1690255 h 1731818"/>
              <a:gd name="connsiteX0" fmla="*/ 0 w 7667660"/>
              <a:gd name="connsiteY0" fmla="*/ 1648691 h 1731818"/>
              <a:gd name="connsiteX1" fmla="*/ 96982 w 7667660"/>
              <a:gd name="connsiteY1" fmla="*/ 1662546 h 1731818"/>
              <a:gd name="connsiteX2" fmla="*/ 180109 w 7667660"/>
              <a:gd name="connsiteY2" fmla="*/ 1662546 h 1731818"/>
              <a:gd name="connsiteX3" fmla="*/ 249382 w 7667660"/>
              <a:gd name="connsiteY3" fmla="*/ 1607127 h 1731818"/>
              <a:gd name="connsiteX4" fmla="*/ 277091 w 7667660"/>
              <a:gd name="connsiteY4" fmla="*/ 1634837 h 1731818"/>
              <a:gd name="connsiteX5" fmla="*/ 332509 w 7667660"/>
              <a:gd name="connsiteY5" fmla="*/ 1620982 h 1731818"/>
              <a:gd name="connsiteX6" fmla="*/ 415636 w 7667660"/>
              <a:gd name="connsiteY6" fmla="*/ 1662546 h 1731818"/>
              <a:gd name="connsiteX7" fmla="*/ 498764 w 7667660"/>
              <a:gd name="connsiteY7" fmla="*/ 1662546 h 1731818"/>
              <a:gd name="connsiteX8" fmla="*/ 540327 w 7667660"/>
              <a:gd name="connsiteY8" fmla="*/ 1634837 h 1731818"/>
              <a:gd name="connsiteX9" fmla="*/ 581891 w 7667660"/>
              <a:gd name="connsiteY9" fmla="*/ 1620982 h 1731818"/>
              <a:gd name="connsiteX10" fmla="*/ 665018 w 7667660"/>
              <a:gd name="connsiteY10" fmla="*/ 1648691 h 1731818"/>
              <a:gd name="connsiteX11" fmla="*/ 706582 w 7667660"/>
              <a:gd name="connsiteY11" fmla="*/ 1662546 h 1731818"/>
              <a:gd name="connsiteX12" fmla="*/ 831273 w 7667660"/>
              <a:gd name="connsiteY12" fmla="*/ 1662546 h 1731818"/>
              <a:gd name="connsiteX13" fmla="*/ 872836 w 7667660"/>
              <a:gd name="connsiteY13" fmla="*/ 1676400 h 1731818"/>
              <a:gd name="connsiteX14" fmla="*/ 914400 w 7667660"/>
              <a:gd name="connsiteY14" fmla="*/ 1648691 h 1731818"/>
              <a:gd name="connsiteX15" fmla="*/ 942109 w 7667660"/>
              <a:gd name="connsiteY15" fmla="*/ 1607127 h 1731818"/>
              <a:gd name="connsiteX16" fmla="*/ 983673 w 7667660"/>
              <a:gd name="connsiteY16" fmla="*/ 1537855 h 1731818"/>
              <a:gd name="connsiteX17" fmla="*/ 1052946 w 7667660"/>
              <a:gd name="connsiteY17" fmla="*/ 1648691 h 1731818"/>
              <a:gd name="connsiteX18" fmla="*/ 1094509 w 7667660"/>
              <a:gd name="connsiteY18" fmla="*/ 1620982 h 1731818"/>
              <a:gd name="connsiteX19" fmla="*/ 1177636 w 7667660"/>
              <a:gd name="connsiteY19" fmla="*/ 1648691 h 1731818"/>
              <a:gd name="connsiteX20" fmla="*/ 1233055 w 7667660"/>
              <a:gd name="connsiteY20" fmla="*/ 1662546 h 1731818"/>
              <a:gd name="connsiteX21" fmla="*/ 1274618 w 7667660"/>
              <a:gd name="connsiteY21" fmla="*/ 1676400 h 1731818"/>
              <a:gd name="connsiteX22" fmla="*/ 1316182 w 7667660"/>
              <a:gd name="connsiteY22" fmla="*/ 1648691 h 1731818"/>
              <a:gd name="connsiteX23" fmla="*/ 1357746 w 7667660"/>
              <a:gd name="connsiteY23" fmla="*/ 1468582 h 1731818"/>
              <a:gd name="connsiteX24" fmla="*/ 1371600 w 7667660"/>
              <a:gd name="connsiteY24" fmla="*/ 1427018 h 1731818"/>
              <a:gd name="connsiteX25" fmla="*/ 1385455 w 7667660"/>
              <a:gd name="connsiteY25" fmla="*/ 1357746 h 1731818"/>
              <a:gd name="connsiteX26" fmla="*/ 1413164 w 7667660"/>
              <a:gd name="connsiteY26" fmla="*/ 1233055 h 1731818"/>
              <a:gd name="connsiteX27" fmla="*/ 1427018 w 7667660"/>
              <a:gd name="connsiteY27" fmla="*/ 845127 h 1731818"/>
              <a:gd name="connsiteX28" fmla="*/ 1413164 w 7667660"/>
              <a:gd name="connsiteY28" fmla="*/ 720437 h 1731818"/>
              <a:gd name="connsiteX29" fmla="*/ 1440873 w 7667660"/>
              <a:gd name="connsiteY29" fmla="*/ 498764 h 1731818"/>
              <a:gd name="connsiteX30" fmla="*/ 1454727 w 7667660"/>
              <a:gd name="connsiteY30" fmla="*/ 360218 h 1731818"/>
              <a:gd name="connsiteX31" fmla="*/ 1482436 w 7667660"/>
              <a:gd name="connsiteY31" fmla="*/ 193964 h 1731818"/>
              <a:gd name="connsiteX32" fmla="*/ 1524000 w 7667660"/>
              <a:gd name="connsiteY32" fmla="*/ 83127 h 1731818"/>
              <a:gd name="connsiteX33" fmla="*/ 1607127 w 7667660"/>
              <a:gd name="connsiteY33" fmla="*/ 110837 h 1731818"/>
              <a:gd name="connsiteX34" fmla="*/ 1745673 w 7667660"/>
              <a:gd name="connsiteY34" fmla="*/ 83127 h 1731818"/>
              <a:gd name="connsiteX35" fmla="*/ 1787236 w 7667660"/>
              <a:gd name="connsiteY35" fmla="*/ 69273 h 1731818"/>
              <a:gd name="connsiteX36" fmla="*/ 1828800 w 7667660"/>
              <a:gd name="connsiteY36" fmla="*/ 138546 h 1731818"/>
              <a:gd name="connsiteX37" fmla="*/ 1898073 w 7667660"/>
              <a:gd name="connsiteY37" fmla="*/ 83127 h 1731818"/>
              <a:gd name="connsiteX38" fmla="*/ 1953491 w 7667660"/>
              <a:gd name="connsiteY38" fmla="*/ 69273 h 1731818"/>
              <a:gd name="connsiteX39" fmla="*/ 2036618 w 7667660"/>
              <a:gd name="connsiteY39" fmla="*/ 27709 h 1731818"/>
              <a:gd name="connsiteX40" fmla="*/ 2078182 w 7667660"/>
              <a:gd name="connsiteY40" fmla="*/ 55418 h 1731818"/>
              <a:gd name="connsiteX41" fmla="*/ 2105891 w 7667660"/>
              <a:gd name="connsiteY41" fmla="*/ 96982 h 1731818"/>
              <a:gd name="connsiteX42" fmla="*/ 2189018 w 7667660"/>
              <a:gd name="connsiteY42" fmla="*/ 124691 h 1731818"/>
              <a:gd name="connsiteX43" fmla="*/ 2244436 w 7667660"/>
              <a:gd name="connsiteY43" fmla="*/ 193964 h 1731818"/>
              <a:gd name="connsiteX44" fmla="*/ 2327564 w 7667660"/>
              <a:gd name="connsiteY44" fmla="*/ 221673 h 1731818"/>
              <a:gd name="connsiteX45" fmla="*/ 2369127 w 7667660"/>
              <a:gd name="connsiteY45" fmla="*/ 304800 h 1731818"/>
              <a:gd name="connsiteX46" fmla="*/ 2396836 w 7667660"/>
              <a:gd name="connsiteY46" fmla="*/ 429491 h 1731818"/>
              <a:gd name="connsiteX47" fmla="*/ 2410691 w 7667660"/>
              <a:gd name="connsiteY47" fmla="*/ 471055 h 1731818"/>
              <a:gd name="connsiteX48" fmla="*/ 2438400 w 7667660"/>
              <a:gd name="connsiteY48" fmla="*/ 512618 h 1731818"/>
              <a:gd name="connsiteX49" fmla="*/ 2452255 w 7667660"/>
              <a:gd name="connsiteY49" fmla="*/ 554182 h 1731818"/>
              <a:gd name="connsiteX50" fmla="*/ 2479964 w 7667660"/>
              <a:gd name="connsiteY50" fmla="*/ 665018 h 1731818"/>
              <a:gd name="connsiteX51" fmla="*/ 2507673 w 7667660"/>
              <a:gd name="connsiteY51" fmla="*/ 803564 h 1731818"/>
              <a:gd name="connsiteX52" fmla="*/ 2549236 w 7667660"/>
              <a:gd name="connsiteY52" fmla="*/ 1039091 h 1731818"/>
              <a:gd name="connsiteX53" fmla="*/ 2563091 w 7667660"/>
              <a:gd name="connsiteY53" fmla="*/ 1219200 h 1731818"/>
              <a:gd name="connsiteX54" fmla="*/ 2576946 w 7667660"/>
              <a:gd name="connsiteY54" fmla="*/ 1330037 h 1731818"/>
              <a:gd name="connsiteX55" fmla="*/ 2604655 w 7667660"/>
              <a:gd name="connsiteY55" fmla="*/ 1510146 h 1731818"/>
              <a:gd name="connsiteX56" fmla="*/ 2632364 w 7667660"/>
              <a:gd name="connsiteY56" fmla="*/ 1593273 h 1731818"/>
              <a:gd name="connsiteX57" fmla="*/ 2646218 w 7667660"/>
              <a:gd name="connsiteY57" fmla="*/ 1634837 h 1731818"/>
              <a:gd name="connsiteX58" fmla="*/ 2743200 w 7667660"/>
              <a:gd name="connsiteY58" fmla="*/ 1607127 h 1731818"/>
              <a:gd name="connsiteX59" fmla="*/ 2770909 w 7667660"/>
              <a:gd name="connsiteY59" fmla="*/ 1634837 h 1731818"/>
              <a:gd name="connsiteX60" fmla="*/ 2812473 w 7667660"/>
              <a:gd name="connsiteY60" fmla="*/ 1648691 h 1731818"/>
              <a:gd name="connsiteX61" fmla="*/ 2909455 w 7667660"/>
              <a:gd name="connsiteY61" fmla="*/ 1648691 h 1731818"/>
              <a:gd name="connsiteX62" fmla="*/ 2937164 w 7667660"/>
              <a:gd name="connsiteY62" fmla="*/ 1690255 h 1731818"/>
              <a:gd name="connsiteX63" fmla="*/ 3020291 w 7667660"/>
              <a:gd name="connsiteY63" fmla="*/ 1662546 h 1731818"/>
              <a:gd name="connsiteX64" fmla="*/ 3061855 w 7667660"/>
              <a:gd name="connsiteY64" fmla="*/ 1648691 h 1731818"/>
              <a:gd name="connsiteX65" fmla="*/ 3103418 w 7667660"/>
              <a:gd name="connsiteY65" fmla="*/ 1676400 h 1731818"/>
              <a:gd name="connsiteX66" fmla="*/ 3158836 w 7667660"/>
              <a:gd name="connsiteY66" fmla="*/ 1662546 h 1731818"/>
              <a:gd name="connsiteX67" fmla="*/ 3200400 w 7667660"/>
              <a:gd name="connsiteY67" fmla="*/ 1676400 h 1731818"/>
              <a:gd name="connsiteX68" fmla="*/ 3325091 w 7667660"/>
              <a:gd name="connsiteY68" fmla="*/ 1676400 h 1731818"/>
              <a:gd name="connsiteX69" fmla="*/ 3394364 w 7667660"/>
              <a:gd name="connsiteY69" fmla="*/ 1662546 h 1731818"/>
              <a:gd name="connsiteX70" fmla="*/ 3422073 w 7667660"/>
              <a:gd name="connsiteY70" fmla="*/ 1579418 h 1731818"/>
              <a:gd name="connsiteX71" fmla="*/ 3435927 w 7667660"/>
              <a:gd name="connsiteY71" fmla="*/ 1413164 h 1731818"/>
              <a:gd name="connsiteX72" fmla="*/ 3463636 w 7667660"/>
              <a:gd name="connsiteY72" fmla="*/ 817418 h 1731818"/>
              <a:gd name="connsiteX73" fmla="*/ 3477491 w 7667660"/>
              <a:gd name="connsiteY73" fmla="*/ 387927 h 1731818"/>
              <a:gd name="connsiteX74" fmla="*/ 3505200 w 7667660"/>
              <a:gd name="connsiteY74" fmla="*/ 124691 h 1731818"/>
              <a:gd name="connsiteX75" fmla="*/ 3560618 w 7667660"/>
              <a:gd name="connsiteY75" fmla="*/ 138546 h 1731818"/>
              <a:gd name="connsiteX76" fmla="*/ 3602182 w 7667660"/>
              <a:gd name="connsiteY76" fmla="*/ 152400 h 1731818"/>
              <a:gd name="connsiteX77" fmla="*/ 3616036 w 7667660"/>
              <a:gd name="connsiteY77" fmla="*/ 110837 h 1731818"/>
              <a:gd name="connsiteX78" fmla="*/ 3643746 w 7667660"/>
              <a:gd name="connsiteY78" fmla="*/ 83127 h 1731818"/>
              <a:gd name="connsiteX79" fmla="*/ 3713018 w 7667660"/>
              <a:gd name="connsiteY79" fmla="*/ 138546 h 1731818"/>
              <a:gd name="connsiteX80" fmla="*/ 3754582 w 7667660"/>
              <a:gd name="connsiteY80" fmla="*/ 110837 h 1731818"/>
              <a:gd name="connsiteX81" fmla="*/ 3837709 w 7667660"/>
              <a:gd name="connsiteY81" fmla="*/ 96982 h 1731818"/>
              <a:gd name="connsiteX82" fmla="*/ 3934691 w 7667660"/>
              <a:gd name="connsiteY82" fmla="*/ 0 h 1731818"/>
              <a:gd name="connsiteX83" fmla="*/ 3976255 w 7667660"/>
              <a:gd name="connsiteY83" fmla="*/ 27709 h 1731818"/>
              <a:gd name="connsiteX84" fmla="*/ 3990109 w 7667660"/>
              <a:gd name="connsiteY84" fmla="*/ 69273 h 1731818"/>
              <a:gd name="connsiteX85" fmla="*/ 4031673 w 7667660"/>
              <a:gd name="connsiteY85" fmla="*/ 55418 h 1731818"/>
              <a:gd name="connsiteX86" fmla="*/ 4128655 w 7667660"/>
              <a:gd name="connsiteY86" fmla="*/ 13855 h 1731818"/>
              <a:gd name="connsiteX87" fmla="*/ 4184073 w 7667660"/>
              <a:gd name="connsiteY87" fmla="*/ 83127 h 1731818"/>
              <a:gd name="connsiteX88" fmla="*/ 4170218 w 7667660"/>
              <a:gd name="connsiteY88" fmla="*/ 124691 h 1731818"/>
              <a:gd name="connsiteX89" fmla="*/ 4211782 w 7667660"/>
              <a:gd name="connsiteY89" fmla="*/ 346364 h 1731818"/>
              <a:gd name="connsiteX90" fmla="*/ 4239491 w 7667660"/>
              <a:gd name="connsiteY90" fmla="*/ 429491 h 1731818"/>
              <a:gd name="connsiteX91" fmla="*/ 4253346 w 7667660"/>
              <a:gd name="connsiteY91" fmla="*/ 512618 h 1731818"/>
              <a:gd name="connsiteX92" fmla="*/ 4267200 w 7667660"/>
              <a:gd name="connsiteY92" fmla="*/ 609600 h 1731818"/>
              <a:gd name="connsiteX93" fmla="*/ 4294909 w 7667660"/>
              <a:gd name="connsiteY93" fmla="*/ 762000 h 1731818"/>
              <a:gd name="connsiteX94" fmla="*/ 4322618 w 7667660"/>
              <a:gd name="connsiteY94" fmla="*/ 1066800 h 1731818"/>
              <a:gd name="connsiteX95" fmla="*/ 4336473 w 7667660"/>
              <a:gd name="connsiteY95" fmla="*/ 1413164 h 1731818"/>
              <a:gd name="connsiteX96" fmla="*/ 4350327 w 7667660"/>
              <a:gd name="connsiteY96" fmla="*/ 1496291 h 1731818"/>
              <a:gd name="connsiteX97" fmla="*/ 4364182 w 7667660"/>
              <a:gd name="connsiteY97" fmla="*/ 1607127 h 1731818"/>
              <a:gd name="connsiteX98" fmla="*/ 4378036 w 7667660"/>
              <a:gd name="connsiteY98" fmla="*/ 1662546 h 1731818"/>
              <a:gd name="connsiteX99" fmla="*/ 4488873 w 7667660"/>
              <a:gd name="connsiteY99" fmla="*/ 1676400 h 1731818"/>
              <a:gd name="connsiteX100" fmla="*/ 4641273 w 7667660"/>
              <a:gd name="connsiteY100" fmla="*/ 1662546 h 1731818"/>
              <a:gd name="connsiteX101" fmla="*/ 4682836 w 7667660"/>
              <a:gd name="connsiteY101" fmla="*/ 1676400 h 1731818"/>
              <a:gd name="connsiteX102" fmla="*/ 4710546 w 7667660"/>
              <a:gd name="connsiteY102" fmla="*/ 1634837 h 1731818"/>
              <a:gd name="connsiteX103" fmla="*/ 4738255 w 7667660"/>
              <a:gd name="connsiteY103" fmla="*/ 1607127 h 1731818"/>
              <a:gd name="connsiteX104" fmla="*/ 4752109 w 7667660"/>
              <a:gd name="connsiteY104" fmla="*/ 1648691 h 1731818"/>
              <a:gd name="connsiteX105" fmla="*/ 4779818 w 7667660"/>
              <a:gd name="connsiteY105" fmla="*/ 1565564 h 1731818"/>
              <a:gd name="connsiteX106" fmla="*/ 4779818 w 7667660"/>
              <a:gd name="connsiteY106" fmla="*/ 1246909 h 1731818"/>
              <a:gd name="connsiteX107" fmla="*/ 4807527 w 7667660"/>
              <a:gd name="connsiteY107" fmla="*/ 512618 h 1731818"/>
              <a:gd name="connsiteX108" fmla="*/ 4821382 w 7667660"/>
              <a:gd name="connsiteY108" fmla="*/ 193964 h 1731818"/>
              <a:gd name="connsiteX109" fmla="*/ 4835236 w 7667660"/>
              <a:gd name="connsiteY109" fmla="*/ 69273 h 1731818"/>
              <a:gd name="connsiteX110" fmla="*/ 4876800 w 7667660"/>
              <a:gd name="connsiteY110" fmla="*/ 55418 h 1731818"/>
              <a:gd name="connsiteX111" fmla="*/ 4932218 w 7667660"/>
              <a:gd name="connsiteY111" fmla="*/ 41564 h 1731818"/>
              <a:gd name="connsiteX112" fmla="*/ 4987636 w 7667660"/>
              <a:gd name="connsiteY112" fmla="*/ 55418 h 1731818"/>
              <a:gd name="connsiteX113" fmla="*/ 5056909 w 7667660"/>
              <a:gd name="connsiteY113" fmla="*/ 166255 h 1731818"/>
              <a:gd name="connsiteX114" fmla="*/ 5098473 w 7667660"/>
              <a:gd name="connsiteY114" fmla="*/ 180109 h 1731818"/>
              <a:gd name="connsiteX115" fmla="*/ 5195455 w 7667660"/>
              <a:gd name="connsiteY115" fmla="*/ 166255 h 1731818"/>
              <a:gd name="connsiteX116" fmla="*/ 5278582 w 7667660"/>
              <a:gd name="connsiteY116" fmla="*/ 193964 h 1731818"/>
              <a:gd name="connsiteX117" fmla="*/ 5320146 w 7667660"/>
              <a:gd name="connsiteY117" fmla="*/ 180109 h 1731818"/>
              <a:gd name="connsiteX118" fmla="*/ 5375564 w 7667660"/>
              <a:gd name="connsiteY118" fmla="*/ 124691 h 1731818"/>
              <a:gd name="connsiteX119" fmla="*/ 5458691 w 7667660"/>
              <a:gd name="connsiteY119" fmla="*/ 221673 h 1731818"/>
              <a:gd name="connsiteX120" fmla="*/ 5472546 w 7667660"/>
              <a:gd name="connsiteY120" fmla="*/ 263237 h 1731818"/>
              <a:gd name="connsiteX121" fmla="*/ 5583382 w 7667660"/>
              <a:gd name="connsiteY121" fmla="*/ 249382 h 1731818"/>
              <a:gd name="connsiteX122" fmla="*/ 5472546 w 7667660"/>
              <a:gd name="connsiteY122" fmla="*/ 207818 h 1731818"/>
              <a:gd name="connsiteX123" fmla="*/ 5292436 w 7667660"/>
              <a:gd name="connsiteY123" fmla="*/ 152400 h 1731818"/>
              <a:gd name="connsiteX124" fmla="*/ 5583382 w 7667660"/>
              <a:gd name="connsiteY124" fmla="*/ 166255 h 1731818"/>
              <a:gd name="connsiteX125" fmla="*/ 5735782 w 7667660"/>
              <a:gd name="connsiteY125" fmla="*/ 166255 h 1731818"/>
              <a:gd name="connsiteX126" fmla="*/ 5749636 w 7667660"/>
              <a:gd name="connsiteY126" fmla="*/ 207818 h 1731818"/>
              <a:gd name="connsiteX127" fmla="*/ 5777346 w 7667660"/>
              <a:gd name="connsiteY127" fmla="*/ 374073 h 1731818"/>
              <a:gd name="connsiteX128" fmla="*/ 5791200 w 7667660"/>
              <a:gd name="connsiteY128" fmla="*/ 429491 h 1731818"/>
              <a:gd name="connsiteX129" fmla="*/ 5832764 w 7667660"/>
              <a:gd name="connsiteY129" fmla="*/ 554182 h 1731818"/>
              <a:gd name="connsiteX130" fmla="*/ 5846618 w 7667660"/>
              <a:gd name="connsiteY130" fmla="*/ 595746 h 1731818"/>
              <a:gd name="connsiteX131" fmla="*/ 5860473 w 7667660"/>
              <a:gd name="connsiteY131" fmla="*/ 637309 h 1731818"/>
              <a:gd name="connsiteX132" fmla="*/ 5874327 w 7667660"/>
              <a:gd name="connsiteY132" fmla="*/ 720437 h 1731818"/>
              <a:gd name="connsiteX133" fmla="*/ 5888182 w 7667660"/>
              <a:gd name="connsiteY133" fmla="*/ 789709 h 1731818"/>
              <a:gd name="connsiteX134" fmla="*/ 5915891 w 7667660"/>
              <a:gd name="connsiteY134" fmla="*/ 1011382 h 1731818"/>
              <a:gd name="connsiteX135" fmla="*/ 5929746 w 7667660"/>
              <a:gd name="connsiteY135" fmla="*/ 1066800 h 1731818"/>
              <a:gd name="connsiteX136" fmla="*/ 5943600 w 7667660"/>
              <a:gd name="connsiteY136" fmla="*/ 1177637 h 1731818"/>
              <a:gd name="connsiteX137" fmla="*/ 5971309 w 7667660"/>
              <a:gd name="connsiteY137" fmla="*/ 1468582 h 1731818"/>
              <a:gd name="connsiteX138" fmla="*/ 5985164 w 7667660"/>
              <a:gd name="connsiteY138" fmla="*/ 1551709 h 1731818"/>
              <a:gd name="connsiteX139" fmla="*/ 5999018 w 7667660"/>
              <a:gd name="connsiteY139" fmla="*/ 1593273 h 1731818"/>
              <a:gd name="connsiteX140" fmla="*/ 6040582 w 7667660"/>
              <a:gd name="connsiteY140" fmla="*/ 1607127 h 1731818"/>
              <a:gd name="connsiteX141" fmla="*/ 6386946 w 7667660"/>
              <a:gd name="connsiteY141" fmla="*/ 1620982 h 1731818"/>
              <a:gd name="connsiteX142" fmla="*/ 6525491 w 7667660"/>
              <a:gd name="connsiteY142" fmla="*/ 1634837 h 1731818"/>
              <a:gd name="connsiteX143" fmla="*/ 6622473 w 7667660"/>
              <a:gd name="connsiteY143" fmla="*/ 1662546 h 1731818"/>
              <a:gd name="connsiteX144" fmla="*/ 6677891 w 7667660"/>
              <a:gd name="connsiteY144" fmla="*/ 1648691 h 1731818"/>
              <a:gd name="connsiteX145" fmla="*/ 6719455 w 7667660"/>
              <a:gd name="connsiteY145" fmla="*/ 1634837 h 1731818"/>
              <a:gd name="connsiteX146" fmla="*/ 6802582 w 7667660"/>
              <a:gd name="connsiteY146" fmla="*/ 1662546 h 1731818"/>
              <a:gd name="connsiteX147" fmla="*/ 6954982 w 7667660"/>
              <a:gd name="connsiteY147" fmla="*/ 1690255 h 1731818"/>
              <a:gd name="connsiteX148" fmla="*/ 7010400 w 7667660"/>
              <a:gd name="connsiteY148" fmla="*/ 1676400 h 1731818"/>
              <a:gd name="connsiteX149" fmla="*/ 7051964 w 7667660"/>
              <a:gd name="connsiteY149" fmla="*/ 1662546 h 1731818"/>
              <a:gd name="connsiteX150" fmla="*/ 7065818 w 7667660"/>
              <a:gd name="connsiteY150" fmla="*/ 1704109 h 1731818"/>
              <a:gd name="connsiteX151" fmla="*/ 7107382 w 7667660"/>
              <a:gd name="connsiteY151" fmla="*/ 1717964 h 1731818"/>
              <a:gd name="connsiteX152" fmla="*/ 7176655 w 7667660"/>
              <a:gd name="connsiteY152" fmla="*/ 1704109 h 1731818"/>
              <a:gd name="connsiteX153" fmla="*/ 7218218 w 7667660"/>
              <a:gd name="connsiteY153" fmla="*/ 1690255 h 1731818"/>
              <a:gd name="connsiteX154" fmla="*/ 7259782 w 7667660"/>
              <a:gd name="connsiteY154" fmla="*/ 1717964 h 1731818"/>
              <a:gd name="connsiteX155" fmla="*/ 7453746 w 7667660"/>
              <a:gd name="connsiteY155" fmla="*/ 1731818 h 1731818"/>
              <a:gd name="connsiteX156" fmla="*/ 7578436 w 7667660"/>
              <a:gd name="connsiteY156" fmla="*/ 1717964 h 1731818"/>
              <a:gd name="connsiteX157" fmla="*/ 7661564 w 7667660"/>
              <a:gd name="connsiteY157" fmla="*/ 1690255 h 1731818"/>
              <a:gd name="connsiteX158" fmla="*/ 7592291 w 7667660"/>
              <a:gd name="connsiteY158" fmla="*/ 1690255 h 1731818"/>
              <a:gd name="connsiteX0" fmla="*/ 0 w 7667660"/>
              <a:gd name="connsiteY0" fmla="*/ 1648691 h 1731818"/>
              <a:gd name="connsiteX1" fmla="*/ 96982 w 7667660"/>
              <a:gd name="connsiteY1" fmla="*/ 1662546 h 1731818"/>
              <a:gd name="connsiteX2" fmla="*/ 180109 w 7667660"/>
              <a:gd name="connsiteY2" fmla="*/ 1662546 h 1731818"/>
              <a:gd name="connsiteX3" fmla="*/ 249382 w 7667660"/>
              <a:gd name="connsiteY3" fmla="*/ 1607127 h 1731818"/>
              <a:gd name="connsiteX4" fmla="*/ 277091 w 7667660"/>
              <a:gd name="connsiteY4" fmla="*/ 1634837 h 1731818"/>
              <a:gd name="connsiteX5" fmla="*/ 332509 w 7667660"/>
              <a:gd name="connsiteY5" fmla="*/ 1620982 h 1731818"/>
              <a:gd name="connsiteX6" fmla="*/ 415636 w 7667660"/>
              <a:gd name="connsiteY6" fmla="*/ 1662546 h 1731818"/>
              <a:gd name="connsiteX7" fmla="*/ 498764 w 7667660"/>
              <a:gd name="connsiteY7" fmla="*/ 1662546 h 1731818"/>
              <a:gd name="connsiteX8" fmla="*/ 540327 w 7667660"/>
              <a:gd name="connsiteY8" fmla="*/ 1634837 h 1731818"/>
              <a:gd name="connsiteX9" fmla="*/ 581891 w 7667660"/>
              <a:gd name="connsiteY9" fmla="*/ 1620982 h 1731818"/>
              <a:gd name="connsiteX10" fmla="*/ 665018 w 7667660"/>
              <a:gd name="connsiteY10" fmla="*/ 1648691 h 1731818"/>
              <a:gd name="connsiteX11" fmla="*/ 706582 w 7667660"/>
              <a:gd name="connsiteY11" fmla="*/ 1662546 h 1731818"/>
              <a:gd name="connsiteX12" fmla="*/ 831273 w 7667660"/>
              <a:gd name="connsiteY12" fmla="*/ 1662546 h 1731818"/>
              <a:gd name="connsiteX13" fmla="*/ 872836 w 7667660"/>
              <a:gd name="connsiteY13" fmla="*/ 1676400 h 1731818"/>
              <a:gd name="connsiteX14" fmla="*/ 914400 w 7667660"/>
              <a:gd name="connsiteY14" fmla="*/ 1648691 h 1731818"/>
              <a:gd name="connsiteX15" fmla="*/ 942109 w 7667660"/>
              <a:gd name="connsiteY15" fmla="*/ 1607127 h 1731818"/>
              <a:gd name="connsiteX16" fmla="*/ 983673 w 7667660"/>
              <a:gd name="connsiteY16" fmla="*/ 1537855 h 1731818"/>
              <a:gd name="connsiteX17" fmla="*/ 1052946 w 7667660"/>
              <a:gd name="connsiteY17" fmla="*/ 1648691 h 1731818"/>
              <a:gd name="connsiteX18" fmla="*/ 1094509 w 7667660"/>
              <a:gd name="connsiteY18" fmla="*/ 1620982 h 1731818"/>
              <a:gd name="connsiteX19" fmla="*/ 1177636 w 7667660"/>
              <a:gd name="connsiteY19" fmla="*/ 1648691 h 1731818"/>
              <a:gd name="connsiteX20" fmla="*/ 1233055 w 7667660"/>
              <a:gd name="connsiteY20" fmla="*/ 1662546 h 1731818"/>
              <a:gd name="connsiteX21" fmla="*/ 1274618 w 7667660"/>
              <a:gd name="connsiteY21" fmla="*/ 1676400 h 1731818"/>
              <a:gd name="connsiteX22" fmla="*/ 1316182 w 7667660"/>
              <a:gd name="connsiteY22" fmla="*/ 1648691 h 1731818"/>
              <a:gd name="connsiteX23" fmla="*/ 1357746 w 7667660"/>
              <a:gd name="connsiteY23" fmla="*/ 1468582 h 1731818"/>
              <a:gd name="connsiteX24" fmla="*/ 1371600 w 7667660"/>
              <a:gd name="connsiteY24" fmla="*/ 1427018 h 1731818"/>
              <a:gd name="connsiteX25" fmla="*/ 1385455 w 7667660"/>
              <a:gd name="connsiteY25" fmla="*/ 1357746 h 1731818"/>
              <a:gd name="connsiteX26" fmla="*/ 1413164 w 7667660"/>
              <a:gd name="connsiteY26" fmla="*/ 1233055 h 1731818"/>
              <a:gd name="connsiteX27" fmla="*/ 1427018 w 7667660"/>
              <a:gd name="connsiteY27" fmla="*/ 845127 h 1731818"/>
              <a:gd name="connsiteX28" fmla="*/ 1413164 w 7667660"/>
              <a:gd name="connsiteY28" fmla="*/ 720437 h 1731818"/>
              <a:gd name="connsiteX29" fmla="*/ 1440873 w 7667660"/>
              <a:gd name="connsiteY29" fmla="*/ 498764 h 1731818"/>
              <a:gd name="connsiteX30" fmla="*/ 1454727 w 7667660"/>
              <a:gd name="connsiteY30" fmla="*/ 360218 h 1731818"/>
              <a:gd name="connsiteX31" fmla="*/ 1482436 w 7667660"/>
              <a:gd name="connsiteY31" fmla="*/ 193964 h 1731818"/>
              <a:gd name="connsiteX32" fmla="*/ 1524000 w 7667660"/>
              <a:gd name="connsiteY32" fmla="*/ 83127 h 1731818"/>
              <a:gd name="connsiteX33" fmla="*/ 1607127 w 7667660"/>
              <a:gd name="connsiteY33" fmla="*/ 110837 h 1731818"/>
              <a:gd name="connsiteX34" fmla="*/ 1745673 w 7667660"/>
              <a:gd name="connsiteY34" fmla="*/ 83127 h 1731818"/>
              <a:gd name="connsiteX35" fmla="*/ 1787236 w 7667660"/>
              <a:gd name="connsiteY35" fmla="*/ 69273 h 1731818"/>
              <a:gd name="connsiteX36" fmla="*/ 1828800 w 7667660"/>
              <a:gd name="connsiteY36" fmla="*/ 138546 h 1731818"/>
              <a:gd name="connsiteX37" fmla="*/ 1898073 w 7667660"/>
              <a:gd name="connsiteY37" fmla="*/ 83127 h 1731818"/>
              <a:gd name="connsiteX38" fmla="*/ 1953491 w 7667660"/>
              <a:gd name="connsiteY38" fmla="*/ 69273 h 1731818"/>
              <a:gd name="connsiteX39" fmla="*/ 2036618 w 7667660"/>
              <a:gd name="connsiteY39" fmla="*/ 27709 h 1731818"/>
              <a:gd name="connsiteX40" fmla="*/ 2078182 w 7667660"/>
              <a:gd name="connsiteY40" fmla="*/ 55418 h 1731818"/>
              <a:gd name="connsiteX41" fmla="*/ 2105891 w 7667660"/>
              <a:gd name="connsiteY41" fmla="*/ 96982 h 1731818"/>
              <a:gd name="connsiteX42" fmla="*/ 2189018 w 7667660"/>
              <a:gd name="connsiteY42" fmla="*/ 124691 h 1731818"/>
              <a:gd name="connsiteX43" fmla="*/ 2244436 w 7667660"/>
              <a:gd name="connsiteY43" fmla="*/ 193964 h 1731818"/>
              <a:gd name="connsiteX44" fmla="*/ 2327564 w 7667660"/>
              <a:gd name="connsiteY44" fmla="*/ 221673 h 1731818"/>
              <a:gd name="connsiteX45" fmla="*/ 2369127 w 7667660"/>
              <a:gd name="connsiteY45" fmla="*/ 304800 h 1731818"/>
              <a:gd name="connsiteX46" fmla="*/ 2396836 w 7667660"/>
              <a:gd name="connsiteY46" fmla="*/ 429491 h 1731818"/>
              <a:gd name="connsiteX47" fmla="*/ 2410691 w 7667660"/>
              <a:gd name="connsiteY47" fmla="*/ 471055 h 1731818"/>
              <a:gd name="connsiteX48" fmla="*/ 2438400 w 7667660"/>
              <a:gd name="connsiteY48" fmla="*/ 512618 h 1731818"/>
              <a:gd name="connsiteX49" fmla="*/ 2452255 w 7667660"/>
              <a:gd name="connsiteY49" fmla="*/ 554182 h 1731818"/>
              <a:gd name="connsiteX50" fmla="*/ 2479964 w 7667660"/>
              <a:gd name="connsiteY50" fmla="*/ 665018 h 1731818"/>
              <a:gd name="connsiteX51" fmla="*/ 2507673 w 7667660"/>
              <a:gd name="connsiteY51" fmla="*/ 803564 h 1731818"/>
              <a:gd name="connsiteX52" fmla="*/ 2549236 w 7667660"/>
              <a:gd name="connsiteY52" fmla="*/ 1039091 h 1731818"/>
              <a:gd name="connsiteX53" fmla="*/ 2563091 w 7667660"/>
              <a:gd name="connsiteY53" fmla="*/ 1219200 h 1731818"/>
              <a:gd name="connsiteX54" fmla="*/ 2576946 w 7667660"/>
              <a:gd name="connsiteY54" fmla="*/ 1330037 h 1731818"/>
              <a:gd name="connsiteX55" fmla="*/ 2604655 w 7667660"/>
              <a:gd name="connsiteY55" fmla="*/ 1510146 h 1731818"/>
              <a:gd name="connsiteX56" fmla="*/ 2632364 w 7667660"/>
              <a:gd name="connsiteY56" fmla="*/ 1593273 h 1731818"/>
              <a:gd name="connsiteX57" fmla="*/ 2646218 w 7667660"/>
              <a:gd name="connsiteY57" fmla="*/ 1634837 h 1731818"/>
              <a:gd name="connsiteX58" fmla="*/ 2743200 w 7667660"/>
              <a:gd name="connsiteY58" fmla="*/ 1607127 h 1731818"/>
              <a:gd name="connsiteX59" fmla="*/ 2770909 w 7667660"/>
              <a:gd name="connsiteY59" fmla="*/ 1634837 h 1731818"/>
              <a:gd name="connsiteX60" fmla="*/ 2812473 w 7667660"/>
              <a:gd name="connsiteY60" fmla="*/ 1648691 h 1731818"/>
              <a:gd name="connsiteX61" fmla="*/ 2909455 w 7667660"/>
              <a:gd name="connsiteY61" fmla="*/ 1648691 h 1731818"/>
              <a:gd name="connsiteX62" fmla="*/ 2937164 w 7667660"/>
              <a:gd name="connsiteY62" fmla="*/ 1690255 h 1731818"/>
              <a:gd name="connsiteX63" fmla="*/ 3020291 w 7667660"/>
              <a:gd name="connsiteY63" fmla="*/ 1662546 h 1731818"/>
              <a:gd name="connsiteX64" fmla="*/ 3061855 w 7667660"/>
              <a:gd name="connsiteY64" fmla="*/ 1648691 h 1731818"/>
              <a:gd name="connsiteX65" fmla="*/ 3103418 w 7667660"/>
              <a:gd name="connsiteY65" fmla="*/ 1676400 h 1731818"/>
              <a:gd name="connsiteX66" fmla="*/ 3158836 w 7667660"/>
              <a:gd name="connsiteY66" fmla="*/ 1662546 h 1731818"/>
              <a:gd name="connsiteX67" fmla="*/ 3200400 w 7667660"/>
              <a:gd name="connsiteY67" fmla="*/ 1676400 h 1731818"/>
              <a:gd name="connsiteX68" fmla="*/ 3325091 w 7667660"/>
              <a:gd name="connsiteY68" fmla="*/ 1676400 h 1731818"/>
              <a:gd name="connsiteX69" fmla="*/ 3394364 w 7667660"/>
              <a:gd name="connsiteY69" fmla="*/ 1662546 h 1731818"/>
              <a:gd name="connsiteX70" fmla="*/ 3422073 w 7667660"/>
              <a:gd name="connsiteY70" fmla="*/ 1579418 h 1731818"/>
              <a:gd name="connsiteX71" fmla="*/ 3435927 w 7667660"/>
              <a:gd name="connsiteY71" fmla="*/ 1413164 h 1731818"/>
              <a:gd name="connsiteX72" fmla="*/ 3463636 w 7667660"/>
              <a:gd name="connsiteY72" fmla="*/ 817418 h 1731818"/>
              <a:gd name="connsiteX73" fmla="*/ 3477491 w 7667660"/>
              <a:gd name="connsiteY73" fmla="*/ 387927 h 1731818"/>
              <a:gd name="connsiteX74" fmla="*/ 3505200 w 7667660"/>
              <a:gd name="connsiteY74" fmla="*/ 124691 h 1731818"/>
              <a:gd name="connsiteX75" fmla="*/ 3560618 w 7667660"/>
              <a:gd name="connsiteY75" fmla="*/ 138546 h 1731818"/>
              <a:gd name="connsiteX76" fmla="*/ 3602182 w 7667660"/>
              <a:gd name="connsiteY76" fmla="*/ 152400 h 1731818"/>
              <a:gd name="connsiteX77" fmla="*/ 3616036 w 7667660"/>
              <a:gd name="connsiteY77" fmla="*/ 110837 h 1731818"/>
              <a:gd name="connsiteX78" fmla="*/ 3643746 w 7667660"/>
              <a:gd name="connsiteY78" fmla="*/ 83127 h 1731818"/>
              <a:gd name="connsiteX79" fmla="*/ 3713018 w 7667660"/>
              <a:gd name="connsiteY79" fmla="*/ 138546 h 1731818"/>
              <a:gd name="connsiteX80" fmla="*/ 3754582 w 7667660"/>
              <a:gd name="connsiteY80" fmla="*/ 110837 h 1731818"/>
              <a:gd name="connsiteX81" fmla="*/ 3837709 w 7667660"/>
              <a:gd name="connsiteY81" fmla="*/ 96982 h 1731818"/>
              <a:gd name="connsiteX82" fmla="*/ 3934691 w 7667660"/>
              <a:gd name="connsiteY82" fmla="*/ 0 h 1731818"/>
              <a:gd name="connsiteX83" fmla="*/ 3976255 w 7667660"/>
              <a:gd name="connsiteY83" fmla="*/ 27709 h 1731818"/>
              <a:gd name="connsiteX84" fmla="*/ 3990109 w 7667660"/>
              <a:gd name="connsiteY84" fmla="*/ 69273 h 1731818"/>
              <a:gd name="connsiteX85" fmla="*/ 4031673 w 7667660"/>
              <a:gd name="connsiteY85" fmla="*/ 55418 h 1731818"/>
              <a:gd name="connsiteX86" fmla="*/ 4128655 w 7667660"/>
              <a:gd name="connsiteY86" fmla="*/ 13855 h 1731818"/>
              <a:gd name="connsiteX87" fmla="*/ 4184073 w 7667660"/>
              <a:gd name="connsiteY87" fmla="*/ 83127 h 1731818"/>
              <a:gd name="connsiteX88" fmla="*/ 4170218 w 7667660"/>
              <a:gd name="connsiteY88" fmla="*/ 124691 h 1731818"/>
              <a:gd name="connsiteX89" fmla="*/ 4211782 w 7667660"/>
              <a:gd name="connsiteY89" fmla="*/ 346364 h 1731818"/>
              <a:gd name="connsiteX90" fmla="*/ 4239491 w 7667660"/>
              <a:gd name="connsiteY90" fmla="*/ 429491 h 1731818"/>
              <a:gd name="connsiteX91" fmla="*/ 4253346 w 7667660"/>
              <a:gd name="connsiteY91" fmla="*/ 512618 h 1731818"/>
              <a:gd name="connsiteX92" fmla="*/ 4267200 w 7667660"/>
              <a:gd name="connsiteY92" fmla="*/ 609600 h 1731818"/>
              <a:gd name="connsiteX93" fmla="*/ 4294909 w 7667660"/>
              <a:gd name="connsiteY93" fmla="*/ 762000 h 1731818"/>
              <a:gd name="connsiteX94" fmla="*/ 4322618 w 7667660"/>
              <a:gd name="connsiteY94" fmla="*/ 1066800 h 1731818"/>
              <a:gd name="connsiteX95" fmla="*/ 4336473 w 7667660"/>
              <a:gd name="connsiteY95" fmla="*/ 1413164 h 1731818"/>
              <a:gd name="connsiteX96" fmla="*/ 4350327 w 7667660"/>
              <a:gd name="connsiteY96" fmla="*/ 1496291 h 1731818"/>
              <a:gd name="connsiteX97" fmla="*/ 4364182 w 7667660"/>
              <a:gd name="connsiteY97" fmla="*/ 1607127 h 1731818"/>
              <a:gd name="connsiteX98" fmla="*/ 4378036 w 7667660"/>
              <a:gd name="connsiteY98" fmla="*/ 1662546 h 1731818"/>
              <a:gd name="connsiteX99" fmla="*/ 4488873 w 7667660"/>
              <a:gd name="connsiteY99" fmla="*/ 1676400 h 1731818"/>
              <a:gd name="connsiteX100" fmla="*/ 4641273 w 7667660"/>
              <a:gd name="connsiteY100" fmla="*/ 1662546 h 1731818"/>
              <a:gd name="connsiteX101" fmla="*/ 4682836 w 7667660"/>
              <a:gd name="connsiteY101" fmla="*/ 1676400 h 1731818"/>
              <a:gd name="connsiteX102" fmla="*/ 4710546 w 7667660"/>
              <a:gd name="connsiteY102" fmla="*/ 1634837 h 1731818"/>
              <a:gd name="connsiteX103" fmla="*/ 4738255 w 7667660"/>
              <a:gd name="connsiteY103" fmla="*/ 1607127 h 1731818"/>
              <a:gd name="connsiteX104" fmla="*/ 4752109 w 7667660"/>
              <a:gd name="connsiteY104" fmla="*/ 1648691 h 1731818"/>
              <a:gd name="connsiteX105" fmla="*/ 4779818 w 7667660"/>
              <a:gd name="connsiteY105" fmla="*/ 1565564 h 1731818"/>
              <a:gd name="connsiteX106" fmla="*/ 4779818 w 7667660"/>
              <a:gd name="connsiteY106" fmla="*/ 1246909 h 1731818"/>
              <a:gd name="connsiteX107" fmla="*/ 4807527 w 7667660"/>
              <a:gd name="connsiteY107" fmla="*/ 512618 h 1731818"/>
              <a:gd name="connsiteX108" fmla="*/ 4821382 w 7667660"/>
              <a:gd name="connsiteY108" fmla="*/ 193964 h 1731818"/>
              <a:gd name="connsiteX109" fmla="*/ 4835236 w 7667660"/>
              <a:gd name="connsiteY109" fmla="*/ 69273 h 1731818"/>
              <a:gd name="connsiteX110" fmla="*/ 4876800 w 7667660"/>
              <a:gd name="connsiteY110" fmla="*/ 55418 h 1731818"/>
              <a:gd name="connsiteX111" fmla="*/ 4932218 w 7667660"/>
              <a:gd name="connsiteY111" fmla="*/ 41564 h 1731818"/>
              <a:gd name="connsiteX112" fmla="*/ 4987636 w 7667660"/>
              <a:gd name="connsiteY112" fmla="*/ 55418 h 1731818"/>
              <a:gd name="connsiteX113" fmla="*/ 5056909 w 7667660"/>
              <a:gd name="connsiteY113" fmla="*/ 166255 h 1731818"/>
              <a:gd name="connsiteX114" fmla="*/ 5098473 w 7667660"/>
              <a:gd name="connsiteY114" fmla="*/ 180109 h 1731818"/>
              <a:gd name="connsiteX115" fmla="*/ 5195455 w 7667660"/>
              <a:gd name="connsiteY115" fmla="*/ 166255 h 1731818"/>
              <a:gd name="connsiteX116" fmla="*/ 5278582 w 7667660"/>
              <a:gd name="connsiteY116" fmla="*/ 193964 h 1731818"/>
              <a:gd name="connsiteX117" fmla="*/ 5320146 w 7667660"/>
              <a:gd name="connsiteY117" fmla="*/ 180109 h 1731818"/>
              <a:gd name="connsiteX118" fmla="*/ 5375564 w 7667660"/>
              <a:gd name="connsiteY118" fmla="*/ 124691 h 1731818"/>
              <a:gd name="connsiteX119" fmla="*/ 5458691 w 7667660"/>
              <a:gd name="connsiteY119" fmla="*/ 221673 h 1731818"/>
              <a:gd name="connsiteX120" fmla="*/ 5472546 w 7667660"/>
              <a:gd name="connsiteY120" fmla="*/ 263237 h 1731818"/>
              <a:gd name="connsiteX121" fmla="*/ 5472546 w 7667660"/>
              <a:gd name="connsiteY121" fmla="*/ 207818 h 1731818"/>
              <a:gd name="connsiteX122" fmla="*/ 5292436 w 7667660"/>
              <a:gd name="connsiteY122" fmla="*/ 152400 h 1731818"/>
              <a:gd name="connsiteX123" fmla="*/ 5583382 w 7667660"/>
              <a:gd name="connsiteY123" fmla="*/ 166255 h 1731818"/>
              <a:gd name="connsiteX124" fmla="*/ 5735782 w 7667660"/>
              <a:gd name="connsiteY124" fmla="*/ 166255 h 1731818"/>
              <a:gd name="connsiteX125" fmla="*/ 5749636 w 7667660"/>
              <a:gd name="connsiteY125" fmla="*/ 207818 h 1731818"/>
              <a:gd name="connsiteX126" fmla="*/ 5777346 w 7667660"/>
              <a:gd name="connsiteY126" fmla="*/ 374073 h 1731818"/>
              <a:gd name="connsiteX127" fmla="*/ 5791200 w 7667660"/>
              <a:gd name="connsiteY127" fmla="*/ 429491 h 1731818"/>
              <a:gd name="connsiteX128" fmla="*/ 5832764 w 7667660"/>
              <a:gd name="connsiteY128" fmla="*/ 554182 h 1731818"/>
              <a:gd name="connsiteX129" fmla="*/ 5846618 w 7667660"/>
              <a:gd name="connsiteY129" fmla="*/ 595746 h 1731818"/>
              <a:gd name="connsiteX130" fmla="*/ 5860473 w 7667660"/>
              <a:gd name="connsiteY130" fmla="*/ 637309 h 1731818"/>
              <a:gd name="connsiteX131" fmla="*/ 5874327 w 7667660"/>
              <a:gd name="connsiteY131" fmla="*/ 720437 h 1731818"/>
              <a:gd name="connsiteX132" fmla="*/ 5888182 w 7667660"/>
              <a:gd name="connsiteY132" fmla="*/ 789709 h 1731818"/>
              <a:gd name="connsiteX133" fmla="*/ 5915891 w 7667660"/>
              <a:gd name="connsiteY133" fmla="*/ 1011382 h 1731818"/>
              <a:gd name="connsiteX134" fmla="*/ 5929746 w 7667660"/>
              <a:gd name="connsiteY134" fmla="*/ 1066800 h 1731818"/>
              <a:gd name="connsiteX135" fmla="*/ 5943600 w 7667660"/>
              <a:gd name="connsiteY135" fmla="*/ 1177637 h 1731818"/>
              <a:gd name="connsiteX136" fmla="*/ 5971309 w 7667660"/>
              <a:gd name="connsiteY136" fmla="*/ 1468582 h 1731818"/>
              <a:gd name="connsiteX137" fmla="*/ 5985164 w 7667660"/>
              <a:gd name="connsiteY137" fmla="*/ 1551709 h 1731818"/>
              <a:gd name="connsiteX138" fmla="*/ 5999018 w 7667660"/>
              <a:gd name="connsiteY138" fmla="*/ 1593273 h 1731818"/>
              <a:gd name="connsiteX139" fmla="*/ 6040582 w 7667660"/>
              <a:gd name="connsiteY139" fmla="*/ 1607127 h 1731818"/>
              <a:gd name="connsiteX140" fmla="*/ 6386946 w 7667660"/>
              <a:gd name="connsiteY140" fmla="*/ 1620982 h 1731818"/>
              <a:gd name="connsiteX141" fmla="*/ 6525491 w 7667660"/>
              <a:gd name="connsiteY141" fmla="*/ 1634837 h 1731818"/>
              <a:gd name="connsiteX142" fmla="*/ 6622473 w 7667660"/>
              <a:gd name="connsiteY142" fmla="*/ 1662546 h 1731818"/>
              <a:gd name="connsiteX143" fmla="*/ 6677891 w 7667660"/>
              <a:gd name="connsiteY143" fmla="*/ 1648691 h 1731818"/>
              <a:gd name="connsiteX144" fmla="*/ 6719455 w 7667660"/>
              <a:gd name="connsiteY144" fmla="*/ 1634837 h 1731818"/>
              <a:gd name="connsiteX145" fmla="*/ 6802582 w 7667660"/>
              <a:gd name="connsiteY145" fmla="*/ 1662546 h 1731818"/>
              <a:gd name="connsiteX146" fmla="*/ 6954982 w 7667660"/>
              <a:gd name="connsiteY146" fmla="*/ 1690255 h 1731818"/>
              <a:gd name="connsiteX147" fmla="*/ 7010400 w 7667660"/>
              <a:gd name="connsiteY147" fmla="*/ 1676400 h 1731818"/>
              <a:gd name="connsiteX148" fmla="*/ 7051964 w 7667660"/>
              <a:gd name="connsiteY148" fmla="*/ 1662546 h 1731818"/>
              <a:gd name="connsiteX149" fmla="*/ 7065818 w 7667660"/>
              <a:gd name="connsiteY149" fmla="*/ 1704109 h 1731818"/>
              <a:gd name="connsiteX150" fmla="*/ 7107382 w 7667660"/>
              <a:gd name="connsiteY150" fmla="*/ 1717964 h 1731818"/>
              <a:gd name="connsiteX151" fmla="*/ 7176655 w 7667660"/>
              <a:gd name="connsiteY151" fmla="*/ 1704109 h 1731818"/>
              <a:gd name="connsiteX152" fmla="*/ 7218218 w 7667660"/>
              <a:gd name="connsiteY152" fmla="*/ 1690255 h 1731818"/>
              <a:gd name="connsiteX153" fmla="*/ 7259782 w 7667660"/>
              <a:gd name="connsiteY153" fmla="*/ 1717964 h 1731818"/>
              <a:gd name="connsiteX154" fmla="*/ 7453746 w 7667660"/>
              <a:gd name="connsiteY154" fmla="*/ 1731818 h 1731818"/>
              <a:gd name="connsiteX155" fmla="*/ 7578436 w 7667660"/>
              <a:gd name="connsiteY155" fmla="*/ 1717964 h 1731818"/>
              <a:gd name="connsiteX156" fmla="*/ 7661564 w 7667660"/>
              <a:gd name="connsiteY156" fmla="*/ 1690255 h 1731818"/>
              <a:gd name="connsiteX157" fmla="*/ 7592291 w 7667660"/>
              <a:gd name="connsiteY157" fmla="*/ 1690255 h 1731818"/>
              <a:gd name="connsiteX0" fmla="*/ 0 w 7667660"/>
              <a:gd name="connsiteY0" fmla="*/ 1648691 h 1731818"/>
              <a:gd name="connsiteX1" fmla="*/ 96982 w 7667660"/>
              <a:gd name="connsiteY1" fmla="*/ 1662546 h 1731818"/>
              <a:gd name="connsiteX2" fmla="*/ 180109 w 7667660"/>
              <a:gd name="connsiteY2" fmla="*/ 1662546 h 1731818"/>
              <a:gd name="connsiteX3" fmla="*/ 249382 w 7667660"/>
              <a:gd name="connsiteY3" fmla="*/ 1607127 h 1731818"/>
              <a:gd name="connsiteX4" fmla="*/ 277091 w 7667660"/>
              <a:gd name="connsiteY4" fmla="*/ 1634837 h 1731818"/>
              <a:gd name="connsiteX5" fmla="*/ 332509 w 7667660"/>
              <a:gd name="connsiteY5" fmla="*/ 1620982 h 1731818"/>
              <a:gd name="connsiteX6" fmla="*/ 415636 w 7667660"/>
              <a:gd name="connsiteY6" fmla="*/ 1662546 h 1731818"/>
              <a:gd name="connsiteX7" fmla="*/ 498764 w 7667660"/>
              <a:gd name="connsiteY7" fmla="*/ 1662546 h 1731818"/>
              <a:gd name="connsiteX8" fmla="*/ 540327 w 7667660"/>
              <a:gd name="connsiteY8" fmla="*/ 1634837 h 1731818"/>
              <a:gd name="connsiteX9" fmla="*/ 581891 w 7667660"/>
              <a:gd name="connsiteY9" fmla="*/ 1620982 h 1731818"/>
              <a:gd name="connsiteX10" fmla="*/ 665018 w 7667660"/>
              <a:gd name="connsiteY10" fmla="*/ 1648691 h 1731818"/>
              <a:gd name="connsiteX11" fmla="*/ 706582 w 7667660"/>
              <a:gd name="connsiteY11" fmla="*/ 1662546 h 1731818"/>
              <a:gd name="connsiteX12" fmla="*/ 831273 w 7667660"/>
              <a:gd name="connsiteY12" fmla="*/ 1662546 h 1731818"/>
              <a:gd name="connsiteX13" fmla="*/ 872836 w 7667660"/>
              <a:gd name="connsiteY13" fmla="*/ 1676400 h 1731818"/>
              <a:gd name="connsiteX14" fmla="*/ 914400 w 7667660"/>
              <a:gd name="connsiteY14" fmla="*/ 1648691 h 1731818"/>
              <a:gd name="connsiteX15" fmla="*/ 942109 w 7667660"/>
              <a:gd name="connsiteY15" fmla="*/ 1607127 h 1731818"/>
              <a:gd name="connsiteX16" fmla="*/ 983673 w 7667660"/>
              <a:gd name="connsiteY16" fmla="*/ 1537855 h 1731818"/>
              <a:gd name="connsiteX17" fmla="*/ 1052946 w 7667660"/>
              <a:gd name="connsiteY17" fmla="*/ 1648691 h 1731818"/>
              <a:gd name="connsiteX18" fmla="*/ 1094509 w 7667660"/>
              <a:gd name="connsiteY18" fmla="*/ 1620982 h 1731818"/>
              <a:gd name="connsiteX19" fmla="*/ 1177636 w 7667660"/>
              <a:gd name="connsiteY19" fmla="*/ 1648691 h 1731818"/>
              <a:gd name="connsiteX20" fmla="*/ 1233055 w 7667660"/>
              <a:gd name="connsiteY20" fmla="*/ 1662546 h 1731818"/>
              <a:gd name="connsiteX21" fmla="*/ 1274618 w 7667660"/>
              <a:gd name="connsiteY21" fmla="*/ 1676400 h 1731818"/>
              <a:gd name="connsiteX22" fmla="*/ 1316182 w 7667660"/>
              <a:gd name="connsiteY22" fmla="*/ 1648691 h 1731818"/>
              <a:gd name="connsiteX23" fmla="*/ 1357746 w 7667660"/>
              <a:gd name="connsiteY23" fmla="*/ 1468582 h 1731818"/>
              <a:gd name="connsiteX24" fmla="*/ 1371600 w 7667660"/>
              <a:gd name="connsiteY24" fmla="*/ 1427018 h 1731818"/>
              <a:gd name="connsiteX25" fmla="*/ 1385455 w 7667660"/>
              <a:gd name="connsiteY25" fmla="*/ 1357746 h 1731818"/>
              <a:gd name="connsiteX26" fmla="*/ 1413164 w 7667660"/>
              <a:gd name="connsiteY26" fmla="*/ 1233055 h 1731818"/>
              <a:gd name="connsiteX27" fmla="*/ 1427018 w 7667660"/>
              <a:gd name="connsiteY27" fmla="*/ 845127 h 1731818"/>
              <a:gd name="connsiteX28" fmla="*/ 1413164 w 7667660"/>
              <a:gd name="connsiteY28" fmla="*/ 720437 h 1731818"/>
              <a:gd name="connsiteX29" fmla="*/ 1440873 w 7667660"/>
              <a:gd name="connsiteY29" fmla="*/ 498764 h 1731818"/>
              <a:gd name="connsiteX30" fmla="*/ 1454727 w 7667660"/>
              <a:gd name="connsiteY30" fmla="*/ 360218 h 1731818"/>
              <a:gd name="connsiteX31" fmla="*/ 1482436 w 7667660"/>
              <a:gd name="connsiteY31" fmla="*/ 193964 h 1731818"/>
              <a:gd name="connsiteX32" fmla="*/ 1524000 w 7667660"/>
              <a:gd name="connsiteY32" fmla="*/ 83127 h 1731818"/>
              <a:gd name="connsiteX33" fmla="*/ 1607127 w 7667660"/>
              <a:gd name="connsiteY33" fmla="*/ 110837 h 1731818"/>
              <a:gd name="connsiteX34" fmla="*/ 1745673 w 7667660"/>
              <a:gd name="connsiteY34" fmla="*/ 83127 h 1731818"/>
              <a:gd name="connsiteX35" fmla="*/ 1787236 w 7667660"/>
              <a:gd name="connsiteY35" fmla="*/ 69273 h 1731818"/>
              <a:gd name="connsiteX36" fmla="*/ 1828800 w 7667660"/>
              <a:gd name="connsiteY36" fmla="*/ 138546 h 1731818"/>
              <a:gd name="connsiteX37" fmla="*/ 1898073 w 7667660"/>
              <a:gd name="connsiteY37" fmla="*/ 83127 h 1731818"/>
              <a:gd name="connsiteX38" fmla="*/ 1953491 w 7667660"/>
              <a:gd name="connsiteY38" fmla="*/ 69273 h 1731818"/>
              <a:gd name="connsiteX39" fmla="*/ 2036618 w 7667660"/>
              <a:gd name="connsiteY39" fmla="*/ 27709 h 1731818"/>
              <a:gd name="connsiteX40" fmla="*/ 2078182 w 7667660"/>
              <a:gd name="connsiteY40" fmla="*/ 55418 h 1731818"/>
              <a:gd name="connsiteX41" fmla="*/ 2105891 w 7667660"/>
              <a:gd name="connsiteY41" fmla="*/ 96982 h 1731818"/>
              <a:gd name="connsiteX42" fmla="*/ 2189018 w 7667660"/>
              <a:gd name="connsiteY42" fmla="*/ 124691 h 1731818"/>
              <a:gd name="connsiteX43" fmla="*/ 2244436 w 7667660"/>
              <a:gd name="connsiteY43" fmla="*/ 193964 h 1731818"/>
              <a:gd name="connsiteX44" fmla="*/ 2327564 w 7667660"/>
              <a:gd name="connsiteY44" fmla="*/ 221673 h 1731818"/>
              <a:gd name="connsiteX45" fmla="*/ 2369127 w 7667660"/>
              <a:gd name="connsiteY45" fmla="*/ 304800 h 1731818"/>
              <a:gd name="connsiteX46" fmla="*/ 2396836 w 7667660"/>
              <a:gd name="connsiteY46" fmla="*/ 429491 h 1731818"/>
              <a:gd name="connsiteX47" fmla="*/ 2410691 w 7667660"/>
              <a:gd name="connsiteY47" fmla="*/ 471055 h 1731818"/>
              <a:gd name="connsiteX48" fmla="*/ 2438400 w 7667660"/>
              <a:gd name="connsiteY48" fmla="*/ 512618 h 1731818"/>
              <a:gd name="connsiteX49" fmla="*/ 2452255 w 7667660"/>
              <a:gd name="connsiteY49" fmla="*/ 554182 h 1731818"/>
              <a:gd name="connsiteX50" fmla="*/ 2479964 w 7667660"/>
              <a:gd name="connsiteY50" fmla="*/ 665018 h 1731818"/>
              <a:gd name="connsiteX51" fmla="*/ 2507673 w 7667660"/>
              <a:gd name="connsiteY51" fmla="*/ 803564 h 1731818"/>
              <a:gd name="connsiteX52" fmla="*/ 2549236 w 7667660"/>
              <a:gd name="connsiteY52" fmla="*/ 1039091 h 1731818"/>
              <a:gd name="connsiteX53" fmla="*/ 2563091 w 7667660"/>
              <a:gd name="connsiteY53" fmla="*/ 1219200 h 1731818"/>
              <a:gd name="connsiteX54" fmla="*/ 2576946 w 7667660"/>
              <a:gd name="connsiteY54" fmla="*/ 1330037 h 1731818"/>
              <a:gd name="connsiteX55" fmla="*/ 2604655 w 7667660"/>
              <a:gd name="connsiteY55" fmla="*/ 1510146 h 1731818"/>
              <a:gd name="connsiteX56" fmla="*/ 2632364 w 7667660"/>
              <a:gd name="connsiteY56" fmla="*/ 1593273 h 1731818"/>
              <a:gd name="connsiteX57" fmla="*/ 2646218 w 7667660"/>
              <a:gd name="connsiteY57" fmla="*/ 1634837 h 1731818"/>
              <a:gd name="connsiteX58" fmla="*/ 2743200 w 7667660"/>
              <a:gd name="connsiteY58" fmla="*/ 1607127 h 1731818"/>
              <a:gd name="connsiteX59" fmla="*/ 2770909 w 7667660"/>
              <a:gd name="connsiteY59" fmla="*/ 1634837 h 1731818"/>
              <a:gd name="connsiteX60" fmla="*/ 2812473 w 7667660"/>
              <a:gd name="connsiteY60" fmla="*/ 1648691 h 1731818"/>
              <a:gd name="connsiteX61" fmla="*/ 2909455 w 7667660"/>
              <a:gd name="connsiteY61" fmla="*/ 1648691 h 1731818"/>
              <a:gd name="connsiteX62" fmla="*/ 2937164 w 7667660"/>
              <a:gd name="connsiteY62" fmla="*/ 1690255 h 1731818"/>
              <a:gd name="connsiteX63" fmla="*/ 3020291 w 7667660"/>
              <a:gd name="connsiteY63" fmla="*/ 1662546 h 1731818"/>
              <a:gd name="connsiteX64" fmla="*/ 3061855 w 7667660"/>
              <a:gd name="connsiteY64" fmla="*/ 1648691 h 1731818"/>
              <a:gd name="connsiteX65" fmla="*/ 3103418 w 7667660"/>
              <a:gd name="connsiteY65" fmla="*/ 1676400 h 1731818"/>
              <a:gd name="connsiteX66" fmla="*/ 3158836 w 7667660"/>
              <a:gd name="connsiteY66" fmla="*/ 1662546 h 1731818"/>
              <a:gd name="connsiteX67" fmla="*/ 3200400 w 7667660"/>
              <a:gd name="connsiteY67" fmla="*/ 1676400 h 1731818"/>
              <a:gd name="connsiteX68" fmla="*/ 3325091 w 7667660"/>
              <a:gd name="connsiteY68" fmla="*/ 1676400 h 1731818"/>
              <a:gd name="connsiteX69" fmla="*/ 3394364 w 7667660"/>
              <a:gd name="connsiteY69" fmla="*/ 1662546 h 1731818"/>
              <a:gd name="connsiteX70" fmla="*/ 3422073 w 7667660"/>
              <a:gd name="connsiteY70" fmla="*/ 1579418 h 1731818"/>
              <a:gd name="connsiteX71" fmla="*/ 3435927 w 7667660"/>
              <a:gd name="connsiteY71" fmla="*/ 1413164 h 1731818"/>
              <a:gd name="connsiteX72" fmla="*/ 3463636 w 7667660"/>
              <a:gd name="connsiteY72" fmla="*/ 817418 h 1731818"/>
              <a:gd name="connsiteX73" fmla="*/ 3477491 w 7667660"/>
              <a:gd name="connsiteY73" fmla="*/ 387927 h 1731818"/>
              <a:gd name="connsiteX74" fmla="*/ 3505200 w 7667660"/>
              <a:gd name="connsiteY74" fmla="*/ 124691 h 1731818"/>
              <a:gd name="connsiteX75" fmla="*/ 3560618 w 7667660"/>
              <a:gd name="connsiteY75" fmla="*/ 138546 h 1731818"/>
              <a:gd name="connsiteX76" fmla="*/ 3602182 w 7667660"/>
              <a:gd name="connsiteY76" fmla="*/ 152400 h 1731818"/>
              <a:gd name="connsiteX77" fmla="*/ 3616036 w 7667660"/>
              <a:gd name="connsiteY77" fmla="*/ 110837 h 1731818"/>
              <a:gd name="connsiteX78" fmla="*/ 3643746 w 7667660"/>
              <a:gd name="connsiteY78" fmla="*/ 83127 h 1731818"/>
              <a:gd name="connsiteX79" fmla="*/ 3713018 w 7667660"/>
              <a:gd name="connsiteY79" fmla="*/ 138546 h 1731818"/>
              <a:gd name="connsiteX80" fmla="*/ 3754582 w 7667660"/>
              <a:gd name="connsiteY80" fmla="*/ 110837 h 1731818"/>
              <a:gd name="connsiteX81" fmla="*/ 3837709 w 7667660"/>
              <a:gd name="connsiteY81" fmla="*/ 96982 h 1731818"/>
              <a:gd name="connsiteX82" fmla="*/ 3934691 w 7667660"/>
              <a:gd name="connsiteY82" fmla="*/ 0 h 1731818"/>
              <a:gd name="connsiteX83" fmla="*/ 3976255 w 7667660"/>
              <a:gd name="connsiteY83" fmla="*/ 27709 h 1731818"/>
              <a:gd name="connsiteX84" fmla="*/ 3990109 w 7667660"/>
              <a:gd name="connsiteY84" fmla="*/ 69273 h 1731818"/>
              <a:gd name="connsiteX85" fmla="*/ 4031673 w 7667660"/>
              <a:gd name="connsiteY85" fmla="*/ 55418 h 1731818"/>
              <a:gd name="connsiteX86" fmla="*/ 4128655 w 7667660"/>
              <a:gd name="connsiteY86" fmla="*/ 13855 h 1731818"/>
              <a:gd name="connsiteX87" fmla="*/ 4184073 w 7667660"/>
              <a:gd name="connsiteY87" fmla="*/ 83127 h 1731818"/>
              <a:gd name="connsiteX88" fmla="*/ 4170218 w 7667660"/>
              <a:gd name="connsiteY88" fmla="*/ 124691 h 1731818"/>
              <a:gd name="connsiteX89" fmla="*/ 4211782 w 7667660"/>
              <a:gd name="connsiteY89" fmla="*/ 346364 h 1731818"/>
              <a:gd name="connsiteX90" fmla="*/ 4239491 w 7667660"/>
              <a:gd name="connsiteY90" fmla="*/ 429491 h 1731818"/>
              <a:gd name="connsiteX91" fmla="*/ 4253346 w 7667660"/>
              <a:gd name="connsiteY91" fmla="*/ 512618 h 1731818"/>
              <a:gd name="connsiteX92" fmla="*/ 4267200 w 7667660"/>
              <a:gd name="connsiteY92" fmla="*/ 609600 h 1731818"/>
              <a:gd name="connsiteX93" fmla="*/ 4294909 w 7667660"/>
              <a:gd name="connsiteY93" fmla="*/ 762000 h 1731818"/>
              <a:gd name="connsiteX94" fmla="*/ 4322618 w 7667660"/>
              <a:gd name="connsiteY94" fmla="*/ 1066800 h 1731818"/>
              <a:gd name="connsiteX95" fmla="*/ 4336473 w 7667660"/>
              <a:gd name="connsiteY95" fmla="*/ 1413164 h 1731818"/>
              <a:gd name="connsiteX96" fmla="*/ 4350327 w 7667660"/>
              <a:gd name="connsiteY96" fmla="*/ 1496291 h 1731818"/>
              <a:gd name="connsiteX97" fmla="*/ 4364182 w 7667660"/>
              <a:gd name="connsiteY97" fmla="*/ 1607127 h 1731818"/>
              <a:gd name="connsiteX98" fmla="*/ 4378036 w 7667660"/>
              <a:gd name="connsiteY98" fmla="*/ 1662546 h 1731818"/>
              <a:gd name="connsiteX99" fmla="*/ 4488873 w 7667660"/>
              <a:gd name="connsiteY99" fmla="*/ 1676400 h 1731818"/>
              <a:gd name="connsiteX100" fmla="*/ 4641273 w 7667660"/>
              <a:gd name="connsiteY100" fmla="*/ 1662546 h 1731818"/>
              <a:gd name="connsiteX101" fmla="*/ 4682836 w 7667660"/>
              <a:gd name="connsiteY101" fmla="*/ 1676400 h 1731818"/>
              <a:gd name="connsiteX102" fmla="*/ 4710546 w 7667660"/>
              <a:gd name="connsiteY102" fmla="*/ 1634837 h 1731818"/>
              <a:gd name="connsiteX103" fmla="*/ 4738255 w 7667660"/>
              <a:gd name="connsiteY103" fmla="*/ 1607127 h 1731818"/>
              <a:gd name="connsiteX104" fmla="*/ 4752109 w 7667660"/>
              <a:gd name="connsiteY104" fmla="*/ 1648691 h 1731818"/>
              <a:gd name="connsiteX105" fmla="*/ 4779818 w 7667660"/>
              <a:gd name="connsiteY105" fmla="*/ 1565564 h 1731818"/>
              <a:gd name="connsiteX106" fmla="*/ 4779818 w 7667660"/>
              <a:gd name="connsiteY106" fmla="*/ 1246909 h 1731818"/>
              <a:gd name="connsiteX107" fmla="*/ 4807527 w 7667660"/>
              <a:gd name="connsiteY107" fmla="*/ 512618 h 1731818"/>
              <a:gd name="connsiteX108" fmla="*/ 4821382 w 7667660"/>
              <a:gd name="connsiteY108" fmla="*/ 193964 h 1731818"/>
              <a:gd name="connsiteX109" fmla="*/ 4835236 w 7667660"/>
              <a:gd name="connsiteY109" fmla="*/ 69273 h 1731818"/>
              <a:gd name="connsiteX110" fmla="*/ 4876800 w 7667660"/>
              <a:gd name="connsiteY110" fmla="*/ 55418 h 1731818"/>
              <a:gd name="connsiteX111" fmla="*/ 4932218 w 7667660"/>
              <a:gd name="connsiteY111" fmla="*/ 41564 h 1731818"/>
              <a:gd name="connsiteX112" fmla="*/ 4987636 w 7667660"/>
              <a:gd name="connsiteY112" fmla="*/ 55418 h 1731818"/>
              <a:gd name="connsiteX113" fmla="*/ 5056909 w 7667660"/>
              <a:gd name="connsiteY113" fmla="*/ 166255 h 1731818"/>
              <a:gd name="connsiteX114" fmla="*/ 5098473 w 7667660"/>
              <a:gd name="connsiteY114" fmla="*/ 180109 h 1731818"/>
              <a:gd name="connsiteX115" fmla="*/ 5195455 w 7667660"/>
              <a:gd name="connsiteY115" fmla="*/ 166255 h 1731818"/>
              <a:gd name="connsiteX116" fmla="*/ 5278582 w 7667660"/>
              <a:gd name="connsiteY116" fmla="*/ 193964 h 1731818"/>
              <a:gd name="connsiteX117" fmla="*/ 5320146 w 7667660"/>
              <a:gd name="connsiteY117" fmla="*/ 180109 h 1731818"/>
              <a:gd name="connsiteX118" fmla="*/ 5375564 w 7667660"/>
              <a:gd name="connsiteY118" fmla="*/ 124691 h 1731818"/>
              <a:gd name="connsiteX119" fmla="*/ 5458691 w 7667660"/>
              <a:gd name="connsiteY119" fmla="*/ 221673 h 1731818"/>
              <a:gd name="connsiteX120" fmla="*/ 5472546 w 7667660"/>
              <a:gd name="connsiteY120" fmla="*/ 207818 h 1731818"/>
              <a:gd name="connsiteX121" fmla="*/ 5292436 w 7667660"/>
              <a:gd name="connsiteY121" fmla="*/ 152400 h 1731818"/>
              <a:gd name="connsiteX122" fmla="*/ 5583382 w 7667660"/>
              <a:gd name="connsiteY122" fmla="*/ 166255 h 1731818"/>
              <a:gd name="connsiteX123" fmla="*/ 5735782 w 7667660"/>
              <a:gd name="connsiteY123" fmla="*/ 166255 h 1731818"/>
              <a:gd name="connsiteX124" fmla="*/ 5749636 w 7667660"/>
              <a:gd name="connsiteY124" fmla="*/ 207818 h 1731818"/>
              <a:gd name="connsiteX125" fmla="*/ 5777346 w 7667660"/>
              <a:gd name="connsiteY125" fmla="*/ 374073 h 1731818"/>
              <a:gd name="connsiteX126" fmla="*/ 5791200 w 7667660"/>
              <a:gd name="connsiteY126" fmla="*/ 429491 h 1731818"/>
              <a:gd name="connsiteX127" fmla="*/ 5832764 w 7667660"/>
              <a:gd name="connsiteY127" fmla="*/ 554182 h 1731818"/>
              <a:gd name="connsiteX128" fmla="*/ 5846618 w 7667660"/>
              <a:gd name="connsiteY128" fmla="*/ 595746 h 1731818"/>
              <a:gd name="connsiteX129" fmla="*/ 5860473 w 7667660"/>
              <a:gd name="connsiteY129" fmla="*/ 637309 h 1731818"/>
              <a:gd name="connsiteX130" fmla="*/ 5874327 w 7667660"/>
              <a:gd name="connsiteY130" fmla="*/ 720437 h 1731818"/>
              <a:gd name="connsiteX131" fmla="*/ 5888182 w 7667660"/>
              <a:gd name="connsiteY131" fmla="*/ 789709 h 1731818"/>
              <a:gd name="connsiteX132" fmla="*/ 5915891 w 7667660"/>
              <a:gd name="connsiteY132" fmla="*/ 1011382 h 1731818"/>
              <a:gd name="connsiteX133" fmla="*/ 5929746 w 7667660"/>
              <a:gd name="connsiteY133" fmla="*/ 1066800 h 1731818"/>
              <a:gd name="connsiteX134" fmla="*/ 5943600 w 7667660"/>
              <a:gd name="connsiteY134" fmla="*/ 1177637 h 1731818"/>
              <a:gd name="connsiteX135" fmla="*/ 5971309 w 7667660"/>
              <a:gd name="connsiteY135" fmla="*/ 1468582 h 1731818"/>
              <a:gd name="connsiteX136" fmla="*/ 5985164 w 7667660"/>
              <a:gd name="connsiteY136" fmla="*/ 1551709 h 1731818"/>
              <a:gd name="connsiteX137" fmla="*/ 5999018 w 7667660"/>
              <a:gd name="connsiteY137" fmla="*/ 1593273 h 1731818"/>
              <a:gd name="connsiteX138" fmla="*/ 6040582 w 7667660"/>
              <a:gd name="connsiteY138" fmla="*/ 1607127 h 1731818"/>
              <a:gd name="connsiteX139" fmla="*/ 6386946 w 7667660"/>
              <a:gd name="connsiteY139" fmla="*/ 1620982 h 1731818"/>
              <a:gd name="connsiteX140" fmla="*/ 6525491 w 7667660"/>
              <a:gd name="connsiteY140" fmla="*/ 1634837 h 1731818"/>
              <a:gd name="connsiteX141" fmla="*/ 6622473 w 7667660"/>
              <a:gd name="connsiteY141" fmla="*/ 1662546 h 1731818"/>
              <a:gd name="connsiteX142" fmla="*/ 6677891 w 7667660"/>
              <a:gd name="connsiteY142" fmla="*/ 1648691 h 1731818"/>
              <a:gd name="connsiteX143" fmla="*/ 6719455 w 7667660"/>
              <a:gd name="connsiteY143" fmla="*/ 1634837 h 1731818"/>
              <a:gd name="connsiteX144" fmla="*/ 6802582 w 7667660"/>
              <a:gd name="connsiteY144" fmla="*/ 1662546 h 1731818"/>
              <a:gd name="connsiteX145" fmla="*/ 6954982 w 7667660"/>
              <a:gd name="connsiteY145" fmla="*/ 1690255 h 1731818"/>
              <a:gd name="connsiteX146" fmla="*/ 7010400 w 7667660"/>
              <a:gd name="connsiteY146" fmla="*/ 1676400 h 1731818"/>
              <a:gd name="connsiteX147" fmla="*/ 7051964 w 7667660"/>
              <a:gd name="connsiteY147" fmla="*/ 1662546 h 1731818"/>
              <a:gd name="connsiteX148" fmla="*/ 7065818 w 7667660"/>
              <a:gd name="connsiteY148" fmla="*/ 1704109 h 1731818"/>
              <a:gd name="connsiteX149" fmla="*/ 7107382 w 7667660"/>
              <a:gd name="connsiteY149" fmla="*/ 1717964 h 1731818"/>
              <a:gd name="connsiteX150" fmla="*/ 7176655 w 7667660"/>
              <a:gd name="connsiteY150" fmla="*/ 1704109 h 1731818"/>
              <a:gd name="connsiteX151" fmla="*/ 7218218 w 7667660"/>
              <a:gd name="connsiteY151" fmla="*/ 1690255 h 1731818"/>
              <a:gd name="connsiteX152" fmla="*/ 7259782 w 7667660"/>
              <a:gd name="connsiteY152" fmla="*/ 1717964 h 1731818"/>
              <a:gd name="connsiteX153" fmla="*/ 7453746 w 7667660"/>
              <a:gd name="connsiteY153" fmla="*/ 1731818 h 1731818"/>
              <a:gd name="connsiteX154" fmla="*/ 7578436 w 7667660"/>
              <a:gd name="connsiteY154" fmla="*/ 1717964 h 1731818"/>
              <a:gd name="connsiteX155" fmla="*/ 7661564 w 7667660"/>
              <a:gd name="connsiteY155" fmla="*/ 1690255 h 1731818"/>
              <a:gd name="connsiteX156" fmla="*/ 7592291 w 7667660"/>
              <a:gd name="connsiteY156" fmla="*/ 1690255 h 1731818"/>
              <a:gd name="connsiteX0" fmla="*/ 0 w 7667660"/>
              <a:gd name="connsiteY0" fmla="*/ 1648691 h 1731818"/>
              <a:gd name="connsiteX1" fmla="*/ 96982 w 7667660"/>
              <a:gd name="connsiteY1" fmla="*/ 1662546 h 1731818"/>
              <a:gd name="connsiteX2" fmla="*/ 180109 w 7667660"/>
              <a:gd name="connsiteY2" fmla="*/ 1662546 h 1731818"/>
              <a:gd name="connsiteX3" fmla="*/ 249382 w 7667660"/>
              <a:gd name="connsiteY3" fmla="*/ 1607127 h 1731818"/>
              <a:gd name="connsiteX4" fmla="*/ 277091 w 7667660"/>
              <a:gd name="connsiteY4" fmla="*/ 1634837 h 1731818"/>
              <a:gd name="connsiteX5" fmla="*/ 332509 w 7667660"/>
              <a:gd name="connsiteY5" fmla="*/ 1620982 h 1731818"/>
              <a:gd name="connsiteX6" fmla="*/ 415636 w 7667660"/>
              <a:gd name="connsiteY6" fmla="*/ 1662546 h 1731818"/>
              <a:gd name="connsiteX7" fmla="*/ 498764 w 7667660"/>
              <a:gd name="connsiteY7" fmla="*/ 1662546 h 1731818"/>
              <a:gd name="connsiteX8" fmla="*/ 540327 w 7667660"/>
              <a:gd name="connsiteY8" fmla="*/ 1634837 h 1731818"/>
              <a:gd name="connsiteX9" fmla="*/ 581891 w 7667660"/>
              <a:gd name="connsiteY9" fmla="*/ 1620982 h 1731818"/>
              <a:gd name="connsiteX10" fmla="*/ 665018 w 7667660"/>
              <a:gd name="connsiteY10" fmla="*/ 1648691 h 1731818"/>
              <a:gd name="connsiteX11" fmla="*/ 706582 w 7667660"/>
              <a:gd name="connsiteY11" fmla="*/ 1662546 h 1731818"/>
              <a:gd name="connsiteX12" fmla="*/ 831273 w 7667660"/>
              <a:gd name="connsiteY12" fmla="*/ 1662546 h 1731818"/>
              <a:gd name="connsiteX13" fmla="*/ 872836 w 7667660"/>
              <a:gd name="connsiteY13" fmla="*/ 1676400 h 1731818"/>
              <a:gd name="connsiteX14" fmla="*/ 914400 w 7667660"/>
              <a:gd name="connsiteY14" fmla="*/ 1648691 h 1731818"/>
              <a:gd name="connsiteX15" fmla="*/ 942109 w 7667660"/>
              <a:gd name="connsiteY15" fmla="*/ 1607127 h 1731818"/>
              <a:gd name="connsiteX16" fmla="*/ 983673 w 7667660"/>
              <a:gd name="connsiteY16" fmla="*/ 1537855 h 1731818"/>
              <a:gd name="connsiteX17" fmla="*/ 1052946 w 7667660"/>
              <a:gd name="connsiteY17" fmla="*/ 1648691 h 1731818"/>
              <a:gd name="connsiteX18" fmla="*/ 1094509 w 7667660"/>
              <a:gd name="connsiteY18" fmla="*/ 1620982 h 1731818"/>
              <a:gd name="connsiteX19" fmla="*/ 1177636 w 7667660"/>
              <a:gd name="connsiteY19" fmla="*/ 1648691 h 1731818"/>
              <a:gd name="connsiteX20" fmla="*/ 1233055 w 7667660"/>
              <a:gd name="connsiteY20" fmla="*/ 1662546 h 1731818"/>
              <a:gd name="connsiteX21" fmla="*/ 1274618 w 7667660"/>
              <a:gd name="connsiteY21" fmla="*/ 1676400 h 1731818"/>
              <a:gd name="connsiteX22" fmla="*/ 1316182 w 7667660"/>
              <a:gd name="connsiteY22" fmla="*/ 1648691 h 1731818"/>
              <a:gd name="connsiteX23" fmla="*/ 1357746 w 7667660"/>
              <a:gd name="connsiteY23" fmla="*/ 1468582 h 1731818"/>
              <a:gd name="connsiteX24" fmla="*/ 1371600 w 7667660"/>
              <a:gd name="connsiteY24" fmla="*/ 1427018 h 1731818"/>
              <a:gd name="connsiteX25" fmla="*/ 1385455 w 7667660"/>
              <a:gd name="connsiteY25" fmla="*/ 1357746 h 1731818"/>
              <a:gd name="connsiteX26" fmla="*/ 1413164 w 7667660"/>
              <a:gd name="connsiteY26" fmla="*/ 1233055 h 1731818"/>
              <a:gd name="connsiteX27" fmla="*/ 1427018 w 7667660"/>
              <a:gd name="connsiteY27" fmla="*/ 845127 h 1731818"/>
              <a:gd name="connsiteX28" fmla="*/ 1413164 w 7667660"/>
              <a:gd name="connsiteY28" fmla="*/ 720437 h 1731818"/>
              <a:gd name="connsiteX29" fmla="*/ 1440873 w 7667660"/>
              <a:gd name="connsiteY29" fmla="*/ 498764 h 1731818"/>
              <a:gd name="connsiteX30" fmla="*/ 1454727 w 7667660"/>
              <a:gd name="connsiteY30" fmla="*/ 360218 h 1731818"/>
              <a:gd name="connsiteX31" fmla="*/ 1482436 w 7667660"/>
              <a:gd name="connsiteY31" fmla="*/ 193964 h 1731818"/>
              <a:gd name="connsiteX32" fmla="*/ 1524000 w 7667660"/>
              <a:gd name="connsiteY32" fmla="*/ 83127 h 1731818"/>
              <a:gd name="connsiteX33" fmla="*/ 1607127 w 7667660"/>
              <a:gd name="connsiteY33" fmla="*/ 110837 h 1731818"/>
              <a:gd name="connsiteX34" fmla="*/ 1745673 w 7667660"/>
              <a:gd name="connsiteY34" fmla="*/ 83127 h 1731818"/>
              <a:gd name="connsiteX35" fmla="*/ 1787236 w 7667660"/>
              <a:gd name="connsiteY35" fmla="*/ 69273 h 1731818"/>
              <a:gd name="connsiteX36" fmla="*/ 1828800 w 7667660"/>
              <a:gd name="connsiteY36" fmla="*/ 138546 h 1731818"/>
              <a:gd name="connsiteX37" fmla="*/ 1898073 w 7667660"/>
              <a:gd name="connsiteY37" fmla="*/ 83127 h 1731818"/>
              <a:gd name="connsiteX38" fmla="*/ 1953491 w 7667660"/>
              <a:gd name="connsiteY38" fmla="*/ 69273 h 1731818"/>
              <a:gd name="connsiteX39" fmla="*/ 2036618 w 7667660"/>
              <a:gd name="connsiteY39" fmla="*/ 27709 h 1731818"/>
              <a:gd name="connsiteX40" fmla="*/ 2078182 w 7667660"/>
              <a:gd name="connsiteY40" fmla="*/ 55418 h 1731818"/>
              <a:gd name="connsiteX41" fmla="*/ 2105891 w 7667660"/>
              <a:gd name="connsiteY41" fmla="*/ 96982 h 1731818"/>
              <a:gd name="connsiteX42" fmla="*/ 2189018 w 7667660"/>
              <a:gd name="connsiteY42" fmla="*/ 124691 h 1731818"/>
              <a:gd name="connsiteX43" fmla="*/ 2244436 w 7667660"/>
              <a:gd name="connsiteY43" fmla="*/ 193964 h 1731818"/>
              <a:gd name="connsiteX44" fmla="*/ 2327564 w 7667660"/>
              <a:gd name="connsiteY44" fmla="*/ 221673 h 1731818"/>
              <a:gd name="connsiteX45" fmla="*/ 2369127 w 7667660"/>
              <a:gd name="connsiteY45" fmla="*/ 304800 h 1731818"/>
              <a:gd name="connsiteX46" fmla="*/ 2396836 w 7667660"/>
              <a:gd name="connsiteY46" fmla="*/ 429491 h 1731818"/>
              <a:gd name="connsiteX47" fmla="*/ 2410691 w 7667660"/>
              <a:gd name="connsiteY47" fmla="*/ 471055 h 1731818"/>
              <a:gd name="connsiteX48" fmla="*/ 2438400 w 7667660"/>
              <a:gd name="connsiteY48" fmla="*/ 512618 h 1731818"/>
              <a:gd name="connsiteX49" fmla="*/ 2452255 w 7667660"/>
              <a:gd name="connsiteY49" fmla="*/ 554182 h 1731818"/>
              <a:gd name="connsiteX50" fmla="*/ 2479964 w 7667660"/>
              <a:gd name="connsiteY50" fmla="*/ 665018 h 1731818"/>
              <a:gd name="connsiteX51" fmla="*/ 2507673 w 7667660"/>
              <a:gd name="connsiteY51" fmla="*/ 803564 h 1731818"/>
              <a:gd name="connsiteX52" fmla="*/ 2549236 w 7667660"/>
              <a:gd name="connsiteY52" fmla="*/ 1039091 h 1731818"/>
              <a:gd name="connsiteX53" fmla="*/ 2563091 w 7667660"/>
              <a:gd name="connsiteY53" fmla="*/ 1219200 h 1731818"/>
              <a:gd name="connsiteX54" fmla="*/ 2576946 w 7667660"/>
              <a:gd name="connsiteY54" fmla="*/ 1330037 h 1731818"/>
              <a:gd name="connsiteX55" fmla="*/ 2604655 w 7667660"/>
              <a:gd name="connsiteY55" fmla="*/ 1510146 h 1731818"/>
              <a:gd name="connsiteX56" fmla="*/ 2632364 w 7667660"/>
              <a:gd name="connsiteY56" fmla="*/ 1593273 h 1731818"/>
              <a:gd name="connsiteX57" fmla="*/ 2646218 w 7667660"/>
              <a:gd name="connsiteY57" fmla="*/ 1634837 h 1731818"/>
              <a:gd name="connsiteX58" fmla="*/ 2743200 w 7667660"/>
              <a:gd name="connsiteY58" fmla="*/ 1607127 h 1731818"/>
              <a:gd name="connsiteX59" fmla="*/ 2770909 w 7667660"/>
              <a:gd name="connsiteY59" fmla="*/ 1634837 h 1731818"/>
              <a:gd name="connsiteX60" fmla="*/ 2812473 w 7667660"/>
              <a:gd name="connsiteY60" fmla="*/ 1648691 h 1731818"/>
              <a:gd name="connsiteX61" fmla="*/ 2909455 w 7667660"/>
              <a:gd name="connsiteY61" fmla="*/ 1648691 h 1731818"/>
              <a:gd name="connsiteX62" fmla="*/ 2937164 w 7667660"/>
              <a:gd name="connsiteY62" fmla="*/ 1690255 h 1731818"/>
              <a:gd name="connsiteX63" fmla="*/ 3020291 w 7667660"/>
              <a:gd name="connsiteY63" fmla="*/ 1662546 h 1731818"/>
              <a:gd name="connsiteX64" fmla="*/ 3061855 w 7667660"/>
              <a:gd name="connsiteY64" fmla="*/ 1648691 h 1731818"/>
              <a:gd name="connsiteX65" fmla="*/ 3103418 w 7667660"/>
              <a:gd name="connsiteY65" fmla="*/ 1676400 h 1731818"/>
              <a:gd name="connsiteX66" fmla="*/ 3158836 w 7667660"/>
              <a:gd name="connsiteY66" fmla="*/ 1662546 h 1731818"/>
              <a:gd name="connsiteX67" fmla="*/ 3200400 w 7667660"/>
              <a:gd name="connsiteY67" fmla="*/ 1676400 h 1731818"/>
              <a:gd name="connsiteX68" fmla="*/ 3325091 w 7667660"/>
              <a:gd name="connsiteY68" fmla="*/ 1676400 h 1731818"/>
              <a:gd name="connsiteX69" fmla="*/ 3394364 w 7667660"/>
              <a:gd name="connsiteY69" fmla="*/ 1662546 h 1731818"/>
              <a:gd name="connsiteX70" fmla="*/ 3422073 w 7667660"/>
              <a:gd name="connsiteY70" fmla="*/ 1579418 h 1731818"/>
              <a:gd name="connsiteX71" fmla="*/ 3435927 w 7667660"/>
              <a:gd name="connsiteY71" fmla="*/ 1413164 h 1731818"/>
              <a:gd name="connsiteX72" fmla="*/ 3463636 w 7667660"/>
              <a:gd name="connsiteY72" fmla="*/ 817418 h 1731818"/>
              <a:gd name="connsiteX73" fmla="*/ 3477491 w 7667660"/>
              <a:gd name="connsiteY73" fmla="*/ 387927 h 1731818"/>
              <a:gd name="connsiteX74" fmla="*/ 3505200 w 7667660"/>
              <a:gd name="connsiteY74" fmla="*/ 124691 h 1731818"/>
              <a:gd name="connsiteX75" fmla="*/ 3560618 w 7667660"/>
              <a:gd name="connsiteY75" fmla="*/ 138546 h 1731818"/>
              <a:gd name="connsiteX76" fmla="*/ 3602182 w 7667660"/>
              <a:gd name="connsiteY76" fmla="*/ 152400 h 1731818"/>
              <a:gd name="connsiteX77" fmla="*/ 3616036 w 7667660"/>
              <a:gd name="connsiteY77" fmla="*/ 110837 h 1731818"/>
              <a:gd name="connsiteX78" fmla="*/ 3643746 w 7667660"/>
              <a:gd name="connsiteY78" fmla="*/ 83127 h 1731818"/>
              <a:gd name="connsiteX79" fmla="*/ 3713018 w 7667660"/>
              <a:gd name="connsiteY79" fmla="*/ 138546 h 1731818"/>
              <a:gd name="connsiteX80" fmla="*/ 3754582 w 7667660"/>
              <a:gd name="connsiteY80" fmla="*/ 110837 h 1731818"/>
              <a:gd name="connsiteX81" fmla="*/ 3837709 w 7667660"/>
              <a:gd name="connsiteY81" fmla="*/ 96982 h 1731818"/>
              <a:gd name="connsiteX82" fmla="*/ 3934691 w 7667660"/>
              <a:gd name="connsiteY82" fmla="*/ 0 h 1731818"/>
              <a:gd name="connsiteX83" fmla="*/ 3976255 w 7667660"/>
              <a:gd name="connsiteY83" fmla="*/ 27709 h 1731818"/>
              <a:gd name="connsiteX84" fmla="*/ 3990109 w 7667660"/>
              <a:gd name="connsiteY84" fmla="*/ 69273 h 1731818"/>
              <a:gd name="connsiteX85" fmla="*/ 4031673 w 7667660"/>
              <a:gd name="connsiteY85" fmla="*/ 55418 h 1731818"/>
              <a:gd name="connsiteX86" fmla="*/ 4128655 w 7667660"/>
              <a:gd name="connsiteY86" fmla="*/ 13855 h 1731818"/>
              <a:gd name="connsiteX87" fmla="*/ 4184073 w 7667660"/>
              <a:gd name="connsiteY87" fmla="*/ 83127 h 1731818"/>
              <a:gd name="connsiteX88" fmla="*/ 4170218 w 7667660"/>
              <a:gd name="connsiteY88" fmla="*/ 124691 h 1731818"/>
              <a:gd name="connsiteX89" fmla="*/ 4211782 w 7667660"/>
              <a:gd name="connsiteY89" fmla="*/ 346364 h 1731818"/>
              <a:gd name="connsiteX90" fmla="*/ 4239491 w 7667660"/>
              <a:gd name="connsiteY90" fmla="*/ 429491 h 1731818"/>
              <a:gd name="connsiteX91" fmla="*/ 4253346 w 7667660"/>
              <a:gd name="connsiteY91" fmla="*/ 512618 h 1731818"/>
              <a:gd name="connsiteX92" fmla="*/ 4267200 w 7667660"/>
              <a:gd name="connsiteY92" fmla="*/ 609600 h 1731818"/>
              <a:gd name="connsiteX93" fmla="*/ 4294909 w 7667660"/>
              <a:gd name="connsiteY93" fmla="*/ 762000 h 1731818"/>
              <a:gd name="connsiteX94" fmla="*/ 4322618 w 7667660"/>
              <a:gd name="connsiteY94" fmla="*/ 1066800 h 1731818"/>
              <a:gd name="connsiteX95" fmla="*/ 4336473 w 7667660"/>
              <a:gd name="connsiteY95" fmla="*/ 1413164 h 1731818"/>
              <a:gd name="connsiteX96" fmla="*/ 4350327 w 7667660"/>
              <a:gd name="connsiteY96" fmla="*/ 1496291 h 1731818"/>
              <a:gd name="connsiteX97" fmla="*/ 4364182 w 7667660"/>
              <a:gd name="connsiteY97" fmla="*/ 1607127 h 1731818"/>
              <a:gd name="connsiteX98" fmla="*/ 4378036 w 7667660"/>
              <a:gd name="connsiteY98" fmla="*/ 1662546 h 1731818"/>
              <a:gd name="connsiteX99" fmla="*/ 4488873 w 7667660"/>
              <a:gd name="connsiteY99" fmla="*/ 1676400 h 1731818"/>
              <a:gd name="connsiteX100" fmla="*/ 4641273 w 7667660"/>
              <a:gd name="connsiteY100" fmla="*/ 1662546 h 1731818"/>
              <a:gd name="connsiteX101" fmla="*/ 4682836 w 7667660"/>
              <a:gd name="connsiteY101" fmla="*/ 1676400 h 1731818"/>
              <a:gd name="connsiteX102" fmla="*/ 4710546 w 7667660"/>
              <a:gd name="connsiteY102" fmla="*/ 1634837 h 1731818"/>
              <a:gd name="connsiteX103" fmla="*/ 4738255 w 7667660"/>
              <a:gd name="connsiteY103" fmla="*/ 1607127 h 1731818"/>
              <a:gd name="connsiteX104" fmla="*/ 4752109 w 7667660"/>
              <a:gd name="connsiteY104" fmla="*/ 1648691 h 1731818"/>
              <a:gd name="connsiteX105" fmla="*/ 4779818 w 7667660"/>
              <a:gd name="connsiteY105" fmla="*/ 1565564 h 1731818"/>
              <a:gd name="connsiteX106" fmla="*/ 4779818 w 7667660"/>
              <a:gd name="connsiteY106" fmla="*/ 1246909 h 1731818"/>
              <a:gd name="connsiteX107" fmla="*/ 4807527 w 7667660"/>
              <a:gd name="connsiteY107" fmla="*/ 512618 h 1731818"/>
              <a:gd name="connsiteX108" fmla="*/ 4821382 w 7667660"/>
              <a:gd name="connsiteY108" fmla="*/ 193964 h 1731818"/>
              <a:gd name="connsiteX109" fmla="*/ 4835236 w 7667660"/>
              <a:gd name="connsiteY109" fmla="*/ 69273 h 1731818"/>
              <a:gd name="connsiteX110" fmla="*/ 4876800 w 7667660"/>
              <a:gd name="connsiteY110" fmla="*/ 55418 h 1731818"/>
              <a:gd name="connsiteX111" fmla="*/ 4932218 w 7667660"/>
              <a:gd name="connsiteY111" fmla="*/ 41564 h 1731818"/>
              <a:gd name="connsiteX112" fmla="*/ 4987636 w 7667660"/>
              <a:gd name="connsiteY112" fmla="*/ 55418 h 1731818"/>
              <a:gd name="connsiteX113" fmla="*/ 5056909 w 7667660"/>
              <a:gd name="connsiteY113" fmla="*/ 166255 h 1731818"/>
              <a:gd name="connsiteX114" fmla="*/ 5098473 w 7667660"/>
              <a:gd name="connsiteY114" fmla="*/ 180109 h 1731818"/>
              <a:gd name="connsiteX115" fmla="*/ 5195455 w 7667660"/>
              <a:gd name="connsiteY115" fmla="*/ 166255 h 1731818"/>
              <a:gd name="connsiteX116" fmla="*/ 5278582 w 7667660"/>
              <a:gd name="connsiteY116" fmla="*/ 193964 h 1731818"/>
              <a:gd name="connsiteX117" fmla="*/ 5320146 w 7667660"/>
              <a:gd name="connsiteY117" fmla="*/ 180109 h 1731818"/>
              <a:gd name="connsiteX118" fmla="*/ 5375564 w 7667660"/>
              <a:gd name="connsiteY118" fmla="*/ 124691 h 1731818"/>
              <a:gd name="connsiteX119" fmla="*/ 5458691 w 7667660"/>
              <a:gd name="connsiteY119" fmla="*/ 221673 h 1731818"/>
              <a:gd name="connsiteX120" fmla="*/ 5292436 w 7667660"/>
              <a:gd name="connsiteY120" fmla="*/ 152400 h 1731818"/>
              <a:gd name="connsiteX121" fmla="*/ 5583382 w 7667660"/>
              <a:gd name="connsiteY121" fmla="*/ 166255 h 1731818"/>
              <a:gd name="connsiteX122" fmla="*/ 5735782 w 7667660"/>
              <a:gd name="connsiteY122" fmla="*/ 166255 h 1731818"/>
              <a:gd name="connsiteX123" fmla="*/ 5749636 w 7667660"/>
              <a:gd name="connsiteY123" fmla="*/ 207818 h 1731818"/>
              <a:gd name="connsiteX124" fmla="*/ 5777346 w 7667660"/>
              <a:gd name="connsiteY124" fmla="*/ 374073 h 1731818"/>
              <a:gd name="connsiteX125" fmla="*/ 5791200 w 7667660"/>
              <a:gd name="connsiteY125" fmla="*/ 429491 h 1731818"/>
              <a:gd name="connsiteX126" fmla="*/ 5832764 w 7667660"/>
              <a:gd name="connsiteY126" fmla="*/ 554182 h 1731818"/>
              <a:gd name="connsiteX127" fmla="*/ 5846618 w 7667660"/>
              <a:gd name="connsiteY127" fmla="*/ 595746 h 1731818"/>
              <a:gd name="connsiteX128" fmla="*/ 5860473 w 7667660"/>
              <a:gd name="connsiteY128" fmla="*/ 637309 h 1731818"/>
              <a:gd name="connsiteX129" fmla="*/ 5874327 w 7667660"/>
              <a:gd name="connsiteY129" fmla="*/ 720437 h 1731818"/>
              <a:gd name="connsiteX130" fmla="*/ 5888182 w 7667660"/>
              <a:gd name="connsiteY130" fmla="*/ 789709 h 1731818"/>
              <a:gd name="connsiteX131" fmla="*/ 5915891 w 7667660"/>
              <a:gd name="connsiteY131" fmla="*/ 1011382 h 1731818"/>
              <a:gd name="connsiteX132" fmla="*/ 5929746 w 7667660"/>
              <a:gd name="connsiteY132" fmla="*/ 1066800 h 1731818"/>
              <a:gd name="connsiteX133" fmla="*/ 5943600 w 7667660"/>
              <a:gd name="connsiteY133" fmla="*/ 1177637 h 1731818"/>
              <a:gd name="connsiteX134" fmla="*/ 5971309 w 7667660"/>
              <a:gd name="connsiteY134" fmla="*/ 1468582 h 1731818"/>
              <a:gd name="connsiteX135" fmla="*/ 5985164 w 7667660"/>
              <a:gd name="connsiteY135" fmla="*/ 1551709 h 1731818"/>
              <a:gd name="connsiteX136" fmla="*/ 5999018 w 7667660"/>
              <a:gd name="connsiteY136" fmla="*/ 1593273 h 1731818"/>
              <a:gd name="connsiteX137" fmla="*/ 6040582 w 7667660"/>
              <a:gd name="connsiteY137" fmla="*/ 1607127 h 1731818"/>
              <a:gd name="connsiteX138" fmla="*/ 6386946 w 7667660"/>
              <a:gd name="connsiteY138" fmla="*/ 1620982 h 1731818"/>
              <a:gd name="connsiteX139" fmla="*/ 6525491 w 7667660"/>
              <a:gd name="connsiteY139" fmla="*/ 1634837 h 1731818"/>
              <a:gd name="connsiteX140" fmla="*/ 6622473 w 7667660"/>
              <a:gd name="connsiteY140" fmla="*/ 1662546 h 1731818"/>
              <a:gd name="connsiteX141" fmla="*/ 6677891 w 7667660"/>
              <a:gd name="connsiteY141" fmla="*/ 1648691 h 1731818"/>
              <a:gd name="connsiteX142" fmla="*/ 6719455 w 7667660"/>
              <a:gd name="connsiteY142" fmla="*/ 1634837 h 1731818"/>
              <a:gd name="connsiteX143" fmla="*/ 6802582 w 7667660"/>
              <a:gd name="connsiteY143" fmla="*/ 1662546 h 1731818"/>
              <a:gd name="connsiteX144" fmla="*/ 6954982 w 7667660"/>
              <a:gd name="connsiteY144" fmla="*/ 1690255 h 1731818"/>
              <a:gd name="connsiteX145" fmla="*/ 7010400 w 7667660"/>
              <a:gd name="connsiteY145" fmla="*/ 1676400 h 1731818"/>
              <a:gd name="connsiteX146" fmla="*/ 7051964 w 7667660"/>
              <a:gd name="connsiteY146" fmla="*/ 1662546 h 1731818"/>
              <a:gd name="connsiteX147" fmla="*/ 7065818 w 7667660"/>
              <a:gd name="connsiteY147" fmla="*/ 1704109 h 1731818"/>
              <a:gd name="connsiteX148" fmla="*/ 7107382 w 7667660"/>
              <a:gd name="connsiteY148" fmla="*/ 1717964 h 1731818"/>
              <a:gd name="connsiteX149" fmla="*/ 7176655 w 7667660"/>
              <a:gd name="connsiteY149" fmla="*/ 1704109 h 1731818"/>
              <a:gd name="connsiteX150" fmla="*/ 7218218 w 7667660"/>
              <a:gd name="connsiteY150" fmla="*/ 1690255 h 1731818"/>
              <a:gd name="connsiteX151" fmla="*/ 7259782 w 7667660"/>
              <a:gd name="connsiteY151" fmla="*/ 1717964 h 1731818"/>
              <a:gd name="connsiteX152" fmla="*/ 7453746 w 7667660"/>
              <a:gd name="connsiteY152" fmla="*/ 1731818 h 1731818"/>
              <a:gd name="connsiteX153" fmla="*/ 7578436 w 7667660"/>
              <a:gd name="connsiteY153" fmla="*/ 1717964 h 1731818"/>
              <a:gd name="connsiteX154" fmla="*/ 7661564 w 7667660"/>
              <a:gd name="connsiteY154" fmla="*/ 1690255 h 1731818"/>
              <a:gd name="connsiteX155" fmla="*/ 7592291 w 7667660"/>
              <a:gd name="connsiteY155" fmla="*/ 1690255 h 1731818"/>
              <a:gd name="connsiteX0" fmla="*/ 0 w 7667660"/>
              <a:gd name="connsiteY0" fmla="*/ 1648691 h 1731818"/>
              <a:gd name="connsiteX1" fmla="*/ 96982 w 7667660"/>
              <a:gd name="connsiteY1" fmla="*/ 1662546 h 1731818"/>
              <a:gd name="connsiteX2" fmla="*/ 180109 w 7667660"/>
              <a:gd name="connsiteY2" fmla="*/ 1662546 h 1731818"/>
              <a:gd name="connsiteX3" fmla="*/ 249382 w 7667660"/>
              <a:gd name="connsiteY3" fmla="*/ 1607127 h 1731818"/>
              <a:gd name="connsiteX4" fmla="*/ 277091 w 7667660"/>
              <a:gd name="connsiteY4" fmla="*/ 1634837 h 1731818"/>
              <a:gd name="connsiteX5" fmla="*/ 332509 w 7667660"/>
              <a:gd name="connsiteY5" fmla="*/ 1620982 h 1731818"/>
              <a:gd name="connsiteX6" fmla="*/ 415636 w 7667660"/>
              <a:gd name="connsiteY6" fmla="*/ 1662546 h 1731818"/>
              <a:gd name="connsiteX7" fmla="*/ 498764 w 7667660"/>
              <a:gd name="connsiteY7" fmla="*/ 1662546 h 1731818"/>
              <a:gd name="connsiteX8" fmla="*/ 540327 w 7667660"/>
              <a:gd name="connsiteY8" fmla="*/ 1634837 h 1731818"/>
              <a:gd name="connsiteX9" fmla="*/ 581891 w 7667660"/>
              <a:gd name="connsiteY9" fmla="*/ 1620982 h 1731818"/>
              <a:gd name="connsiteX10" fmla="*/ 665018 w 7667660"/>
              <a:gd name="connsiteY10" fmla="*/ 1648691 h 1731818"/>
              <a:gd name="connsiteX11" fmla="*/ 706582 w 7667660"/>
              <a:gd name="connsiteY11" fmla="*/ 1662546 h 1731818"/>
              <a:gd name="connsiteX12" fmla="*/ 831273 w 7667660"/>
              <a:gd name="connsiteY12" fmla="*/ 1662546 h 1731818"/>
              <a:gd name="connsiteX13" fmla="*/ 872836 w 7667660"/>
              <a:gd name="connsiteY13" fmla="*/ 1676400 h 1731818"/>
              <a:gd name="connsiteX14" fmla="*/ 914400 w 7667660"/>
              <a:gd name="connsiteY14" fmla="*/ 1648691 h 1731818"/>
              <a:gd name="connsiteX15" fmla="*/ 942109 w 7667660"/>
              <a:gd name="connsiteY15" fmla="*/ 1607127 h 1731818"/>
              <a:gd name="connsiteX16" fmla="*/ 983673 w 7667660"/>
              <a:gd name="connsiteY16" fmla="*/ 1537855 h 1731818"/>
              <a:gd name="connsiteX17" fmla="*/ 1052946 w 7667660"/>
              <a:gd name="connsiteY17" fmla="*/ 1648691 h 1731818"/>
              <a:gd name="connsiteX18" fmla="*/ 1094509 w 7667660"/>
              <a:gd name="connsiteY18" fmla="*/ 1620982 h 1731818"/>
              <a:gd name="connsiteX19" fmla="*/ 1177636 w 7667660"/>
              <a:gd name="connsiteY19" fmla="*/ 1648691 h 1731818"/>
              <a:gd name="connsiteX20" fmla="*/ 1233055 w 7667660"/>
              <a:gd name="connsiteY20" fmla="*/ 1662546 h 1731818"/>
              <a:gd name="connsiteX21" fmla="*/ 1274618 w 7667660"/>
              <a:gd name="connsiteY21" fmla="*/ 1676400 h 1731818"/>
              <a:gd name="connsiteX22" fmla="*/ 1316182 w 7667660"/>
              <a:gd name="connsiteY22" fmla="*/ 1648691 h 1731818"/>
              <a:gd name="connsiteX23" fmla="*/ 1357746 w 7667660"/>
              <a:gd name="connsiteY23" fmla="*/ 1468582 h 1731818"/>
              <a:gd name="connsiteX24" fmla="*/ 1371600 w 7667660"/>
              <a:gd name="connsiteY24" fmla="*/ 1427018 h 1731818"/>
              <a:gd name="connsiteX25" fmla="*/ 1385455 w 7667660"/>
              <a:gd name="connsiteY25" fmla="*/ 1357746 h 1731818"/>
              <a:gd name="connsiteX26" fmla="*/ 1413164 w 7667660"/>
              <a:gd name="connsiteY26" fmla="*/ 1233055 h 1731818"/>
              <a:gd name="connsiteX27" fmla="*/ 1427018 w 7667660"/>
              <a:gd name="connsiteY27" fmla="*/ 845127 h 1731818"/>
              <a:gd name="connsiteX28" fmla="*/ 1413164 w 7667660"/>
              <a:gd name="connsiteY28" fmla="*/ 720437 h 1731818"/>
              <a:gd name="connsiteX29" fmla="*/ 1440873 w 7667660"/>
              <a:gd name="connsiteY29" fmla="*/ 498764 h 1731818"/>
              <a:gd name="connsiteX30" fmla="*/ 1454727 w 7667660"/>
              <a:gd name="connsiteY30" fmla="*/ 360218 h 1731818"/>
              <a:gd name="connsiteX31" fmla="*/ 1482436 w 7667660"/>
              <a:gd name="connsiteY31" fmla="*/ 193964 h 1731818"/>
              <a:gd name="connsiteX32" fmla="*/ 1524000 w 7667660"/>
              <a:gd name="connsiteY32" fmla="*/ 83127 h 1731818"/>
              <a:gd name="connsiteX33" fmla="*/ 1607127 w 7667660"/>
              <a:gd name="connsiteY33" fmla="*/ 110837 h 1731818"/>
              <a:gd name="connsiteX34" fmla="*/ 1745673 w 7667660"/>
              <a:gd name="connsiteY34" fmla="*/ 83127 h 1731818"/>
              <a:gd name="connsiteX35" fmla="*/ 1787236 w 7667660"/>
              <a:gd name="connsiteY35" fmla="*/ 69273 h 1731818"/>
              <a:gd name="connsiteX36" fmla="*/ 1828800 w 7667660"/>
              <a:gd name="connsiteY36" fmla="*/ 138546 h 1731818"/>
              <a:gd name="connsiteX37" fmla="*/ 1898073 w 7667660"/>
              <a:gd name="connsiteY37" fmla="*/ 83127 h 1731818"/>
              <a:gd name="connsiteX38" fmla="*/ 1953491 w 7667660"/>
              <a:gd name="connsiteY38" fmla="*/ 69273 h 1731818"/>
              <a:gd name="connsiteX39" fmla="*/ 2036618 w 7667660"/>
              <a:gd name="connsiteY39" fmla="*/ 27709 h 1731818"/>
              <a:gd name="connsiteX40" fmla="*/ 2078182 w 7667660"/>
              <a:gd name="connsiteY40" fmla="*/ 55418 h 1731818"/>
              <a:gd name="connsiteX41" fmla="*/ 2105891 w 7667660"/>
              <a:gd name="connsiteY41" fmla="*/ 96982 h 1731818"/>
              <a:gd name="connsiteX42" fmla="*/ 2189018 w 7667660"/>
              <a:gd name="connsiteY42" fmla="*/ 124691 h 1731818"/>
              <a:gd name="connsiteX43" fmla="*/ 2244436 w 7667660"/>
              <a:gd name="connsiteY43" fmla="*/ 193964 h 1731818"/>
              <a:gd name="connsiteX44" fmla="*/ 2327564 w 7667660"/>
              <a:gd name="connsiteY44" fmla="*/ 221673 h 1731818"/>
              <a:gd name="connsiteX45" fmla="*/ 2369127 w 7667660"/>
              <a:gd name="connsiteY45" fmla="*/ 304800 h 1731818"/>
              <a:gd name="connsiteX46" fmla="*/ 2396836 w 7667660"/>
              <a:gd name="connsiteY46" fmla="*/ 429491 h 1731818"/>
              <a:gd name="connsiteX47" fmla="*/ 2410691 w 7667660"/>
              <a:gd name="connsiteY47" fmla="*/ 471055 h 1731818"/>
              <a:gd name="connsiteX48" fmla="*/ 2438400 w 7667660"/>
              <a:gd name="connsiteY48" fmla="*/ 512618 h 1731818"/>
              <a:gd name="connsiteX49" fmla="*/ 2452255 w 7667660"/>
              <a:gd name="connsiteY49" fmla="*/ 554182 h 1731818"/>
              <a:gd name="connsiteX50" fmla="*/ 2479964 w 7667660"/>
              <a:gd name="connsiteY50" fmla="*/ 665018 h 1731818"/>
              <a:gd name="connsiteX51" fmla="*/ 2507673 w 7667660"/>
              <a:gd name="connsiteY51" fmla="*/ 803564 h 1731818"/>
              <a:gd name="connsiteX52" fmla="*/ 2549236 w 7667660"/>
              <a:gd name="connsiteY52" fmla="*/ 1039091 h 1731818"/>
              <a:gd name="connsiteX53" fmla="*/ 2563091 w 7667660"/>
              <a:gd name="connsiteY53" fmla="*/ 1219200 h 1731818"/>
              <a:gd name="connsiteX54" fmla="*/ 2576946 w 7667660"/>
              <a:gd name="connsiteY54" fmla="*/ 1330037 h 1731818"/>
              <a:gd name="connsiteX55" fmla="*/ 2604655 w 7667660"/>
              <a:gd name="connsiteY55" fmla="*/ 1510146 h 1731818"/>
              <a:gd name="connsiteX56" fmla="*/ 2632364 w 7667660"/>
              <a:gd name="connsiteY56" fmla="*/ 1593273 h 1731818"/>
              <a:gd name="connsiteX57" fmla="*/ 2646218 w 7667660"/>
              <a:gd name="connsiteY57" fmla="*/ 1634837 h 1731818"/>
              <a:gd name="connsiteX58" fmla="*/ 2743200 w 7667660"/>
              <a:gd name="connsiteY58" fmla="*/ 1607127 h 1731818"/>
              <a:gd name="connsiteX59" fmla="*/ 2770909 w 7667660"/>
              <a:gd name="connsiteY59" fmla="*/ 1634837 h 1731818"/>
              <a:gd name="connsiteX60" fmla="*/ 2812473 w 7667660"/>
              <a:gd name="connsiteY60" fmla="*/ 1648691 h 1731818"/>
              <a:gd name="connsiteX61" fmla="*/ 2909455 w 7667660"/>
              <a:gd name="connsiteY61" fmla="*/ 1648691 h 1731818"/>
              <a:gd name="connsiteX62" fmla="*/ 2937164 w 7667660"/>
              <a:gd name="connsiteY62" fmla="*/ 1690255 h 1731818"/>
              <a:gd name="connsiteX63" fmla="*/ 3020291 w 7667660"/>
              <a:gd name="connsiteY63" fmla="*/ 1662546 h 1731818"/>
              <a:gd name="connsiteX64" fmla="*/ 3061855 w 7667660"/>
              <a:gd name="connsiteY64" fmla="*/ 1648691 h 1731818"/>
              <a:gd name="connsiteX65" fmla="*/ 3103418 w 7667660"/>
              <a:gd name="connsiteY65" fmla="*/ 1676400 h 1731818"/>
              <a:gd name="connsiteX66" fmla="*/ 3158836 w 7667660"/>
              <a:gd name="connsiteY66" fmla="*/ 1662546 h 1731818"/>
              <a:gd name="connsiteX67" fmla="*/ 3200400 w 7667660"/>
              <a:gd name="connsiteY67" fmla="*/ 1676400 h 1731818"/>
              <a:gd name="connsiteX68" fmla="*/ 3325091 w 7667660"/>
              <a:gd name="connsiteY68" fmla="*/ 1676400 h 1731818"/>
              <a:gd name="connsiteX69" fmla="*/ 3394364 w 7667660"/>
              <a:gd name="connsiteY69" fmla="*/ 1662546 h 1731818"/>
              <a:gd name="connsiteX70" fmla="*/ 3422073 w 7667660"/>
              <a:gd name="connsiteY70" fmla="*/ 1579418 h 1731818"/>
              <a:gd name="connsiteX71" fmla="*/ 3435927 w 7667660"/>
              <a:gd name="connsiteY71" fmla="*/ 1413164 h 1731818"/>
              <a:gd name="connsiteX72" fmla="*/ 3463636 w 7667660"/>
              <a:gd name="connsiteY72" fmla="*/ 817418 h 1731818"/>
              <a:gd name="connsiteX73" fmla="*/ 3477491 w 7667660"/>
              <a:gd name="connsiteY73" fmla="*/ 387927 h 1731818"/>
              <a:gd name="connsiteX74" fmla="*/ 3505200 w 7667660"/>
              <a:gd name="connsiteY74" fmla="*/ 124691 h 1731818"/>
              <a:gd name="connsiteX75" fmla="*/ 3560618 w 7667660"/>
              <a:gd name="connsiteY75" fmla="*/ 138546 h 1731818"/>
              <a:gd name="connsiteX76" fmla="*/ 3602182 w 7667660"/>
              <a:gd name="connsiteY76" fmla="*/ 152400 h 1731818"/>
              <a:gd name="connsiteX77" fmla="*/ 3616036 w 7667660"/>
              <a:gd name="connsiteY77" fmla="*/ 110837 h 1731818"/>
              <a:gd name="connsiteX78" fmla="*/ 3643746 w 7667660"/>
              <a:gd name="connsiteY78" fmla="*/ 83127 h 1731818"/>
              <a:gd name="connsiteX79" fmla="*/ 3713018 w 7667660"/>
              <a:gd name="connsiteY79" fmla="*/ 138546 h 1731818"/>
              <a:gd name="connsiteX80" fmla="*/ 3754582 w 7667660"/>
              <a:gd name="connsiteY80" fmla="*/ 110837 h 1731818"/>
              <a:gd name="connsiteX81" fmla="*/ 3837709 w 7667660"/>
              <a:gd name="connsiteY81" fmla="*/ 96982 h 1731818"/>
              <a:gd name="connsiteX82" fmla="*/ 3934691 w 7667660"/>
              <a:gd name="connsiteY82" fmla="*/ 0 h 1731818"/>
              <a:gd name="connsiteX83" fmla="*/ 3976255 w 7667660"/>
              <a:gd name="connsiteY83" fmla="*/ 27709 h 1731818"/>
              <a:gd name="connsiteX84" fmla="*/ 3990109 w 7667660"/>
              <a:gd name="connsiteY84" fmla="*/ 69273 h 1731818"/>
              <a:gd name="connsiteX85" fmla="*/ 4031673 w 7667660"/>
              <a:gd name="connsiteY85" fmla="*/ 55418 h 1731818"/>
              <a:gd name="connsiteX86" fmla="*/ 4128655 w 7667660"/>
              <a:gd name="connsiteY86" fmla="*/ 13855 h 1731818"/>
              <a:gd name="connsiteX87" fmla="*/ 4184073 w 7667660"/>
              <a:gd name="connsiteY87" fmla="*/ 83127 h 1731818"/>
              <a:gd name="connsiteX88" fmla="*/ 4170218 w 7667660"/>
              <a:gd name="connsiteY88" fmla="*/ 124691 h 1731818"/>
              <a:gd name="connsiteX89" fmla="*/ 4211782 w 7667660"/>
              <a:gd name="connsiteY89" fmla="*/ 346364 h 1731818"/>
              <a:gd name="connsiteX90" fmla="*/ 4239491 w 7667660"/>
              <a:gd name="connsiteY90" fmla="*/ 429491 h 1731818"/>
              <a:gd name="connsiteX91" fmla="*/ 4253346 w 7667660"/>
              <a:gd name="connsiteY91" fmla="*/ 512618 h 1731818"/>
              <a:gd name="connsiteX92" fmla="*/ 4267200 w 7667660"/>
              <a:gd name="connsiteY92" fmla="*/ 609600 h 1731818"/>
              <a:gd name="connsiteX93" fmla="*/ 4294909 w 7667660"/>
              <a:gd name="connsiteY93" fmla="*/ 762000 h 1731818"/>
              <a:gd name="connsiteX94" fmla="*/ 4322618 w 7667660"/>
              <a:gd name="connsiteY94" fmla="*/ 1066800 h 1731818"/>
              <a:gd name="connsiteX95" fmla="*/ 4336473 w 7667660"/>
              <a:gd name="connsiteY95" fmla="*/ 1413164 h 1731818"/>
              <a:gd name="connsiteX96" fmla="*/ 4350327 w 7667660"/>
              <a:gd name="connsiteY96" fmla="*/ 1496291 h 1731818"/>
              <a:gd name="connsiteX97" fmla="*/ 4364182 w 7667660"/>
              <a:gd name="connsiteY97" fmla="*/ 1607127 h 1731818"/>
              <a:gd name="connsiteX98" fmla="*/ 4378036 w 7667660"/>
              <a:gd name="connsiteY98" fmla="*/ 1662546 h 1731818"/>
              <a:gd name="connsiteX99" fmla="*/ 4488873 w 7667660"/>
              <a:gd name="connsiteY99" fmla="*/ 1676400 h 1731818"/>
              <a:gd name="connsiteX100" fmla="*/ 4641273 w 7667660"/>
              <a:gd name="connsiteY100" fmla="*/ 1662546 h 1731818"/>
              <a:gd name="connsiteX101" fmla="*/ 4682836 w 7667660"/>
              <a:gd name="connsiteY101" fmla="*/ 1676400 h 1731818"/>
              <a:gd name="connsiteX102" fmla="*/ 4710546 w 7667660"/>
              <a:gd name="connsiteY102" fmla="*/ 1634837 h 1731818"/>
              <a:gd name="connsiteX103" fmla="*/ 4738255 w 7667660"/>
              <a:gd name="connsiteY103" fmla="*/ 1607127 h 1731818"/>
              <a:gd name="connsiteX104" fmla="*/ 4752109 w 7667660"/>
              <a:gd name="connsiteY104" fmla="*/ 1648691 h 1731818"/>
              <a:gd name="connsiteX105" fmla="*/ 4779818 w 7667660"/>
              <a:gd name="connsiteY105" fmla="*/ 1565564 h 1731818"/>
              <a:gd name="connsiteX106" fmla="*/ 4779818 w 7667660"/>
              <a:gd name="connsiteY106" fmla="*/ 1246909 h 1731818"/>
              <a:gd name="connsiteX107" fmla="*/ 4807527 w 7667660"/>
              <a:gd name="connsiteY107" fmla="*/ 512618 h 1731818"/>
              <a:gd name="connsiteX108" fmla="*/ 4821382 w 7667660"/>
              <a:gd name="connsiteY108" fmla="*/ 193964 h 1731818"/>
              <a:gd name="connsiteX109" fmla="*/ 4835236 w 7667660"/>
              <a:gd name="connsiteY109" fmla="*/ 69273 h 1731818"/>
              <a:gd name="connsiteX110" fmla="*/ 4876800 w 7667660"/>
              <a:gd name="connsiteY110" fmla="*/ 55418 h 1731818"/>
              <a:gd name="connsiteX111" fmla="*/ 4932218 w 7667660"/>
              <a:gd name="connsiteY111" fmla="*/ 41564 h 1731818"/>
              <a:gd name="connsiteX112" fmla="*/ 4987636 w 7667660"/>
              <a:gd name="connsiteY112" fmla="*/ 55418 h 1731818"/>
              <a:gd name="connsiteX113" fmla="*/ 5056909 w 7667660"/>
              <a:gd name="connsiteY113" fmla="*/ 166255 h 1731818"/>
              <a:gd name="connsiteX114" fmla="*/ 5098473 w 7667660"/>
              <a:gd name="connsiteY114" fmla="*/ 180109 h 1731818"/>
              <a:gd name="connsiteX115" fmla="*/ 5195455 w 7667660"/>
              <a:gd name="connsiteY115" fmla="*/ 166255 h 1731818"/>
              <a:gd name="connsiteX116" fmla="*/ 5278582 w 7667660"/>
              <a:gd name="connsiteY116" fmla="*/ 193964 h 1731818"/>
              <a:gd name="connsiteX117" fmla="*/ 5320146 w 7667660"/>
              <a:gd name="connsiteY117" fmla="*/ 180109 h 1731818"/>
              <a:gd name="connsiteX118" fmla="*/ 5375564 w 7667660"/>
              <a:gd name="connsiteY118" fmla="*/ 124691 h 1731818"/>
              <a:gd name="connsiteX119" fmla="*/ 5292436 w 7667660"/>
              <a:gd name="connsiteY119" fmla="*/ 152400 h 1731818"/>
              <a:gd name="connsiteX120" fmla="*/ 5583382 w 7667660"/>
              <a:gd name="connsiteY120" fmla="*/ 166255 h 1731818"/>
              <a:gd name="connsiteX121" fmla="*/ 5735782 w 7667660"/>
              <a:gd name="connsiteY121" fmla="*/ 166255 h 1731818"/>
              <a:gd name="connsiteX122" fmla="*/ 5749636 w 7667660"/>
              <a:gd name="connsiteY122" fmla="*/ 207818 h 1731818"/>
              <a:gd name="connsiteX123" fmla="*/ 5777346 w 7667660"/>
              <a:gd name="connsiteY123" fmla="*/ 374073 h 1731818"/>
              <a:gd name="connsiteX124" fmla="*/ 5791200 w 7667660"/>
              <a:gd name="connsiteY124" fmla="*/ 429491 h 1731818"/>
              <a:gd name="connsiteX125" fmla="*/ 5832764 w 7667660"/>
              <a:gd name="connsiteY125" fmla="*/ 554182 h 1731818"/>
              <a:gd name="connsiteX126" fmla="*/ 5846618 w 7667660"/>
              <a:gd name="connsiteY126" fmla="*/ 595746 h 1731818"/>
              <a:gd name="connsiteX127" fmla="*/ 5860473 w 7667660"/>
              <a:gd name="connsiteY127" fmla="*/ 637309 h 1731818"/>
              <a:gd name="connsiteX128" fmla="*/ 5874327 w 7667660"/>
              <a:gd name="connsiteY128" fmla="*/ 720437 h 1731818"/>
              <a:gd name="connsiteX129" fmla="*/ 5888182 w 7667660"/>
              <a:gd name="connsiteY129" fmla="*/ 789709 h 1731818"/>
              <a:gd name="connsiteX130" fmla="*/ 5915891 w 7667660"/>
              <a:gd name="connsiteY130" fmla="*/ 1011382 h 1731818"/>
              <a:gd name="connsiteX131" fmla="*/ 5929746 w 7667660"/>
              <a:gd name="connsiteY131" fmla="*/ 1066800 h 1731818"/>
              <a:gd name="connsiteX132" fmla="*/ 5943600 w 7667660"/>
              <a:gd name="connsiteY132" fmla="*/ 1177637 h 1731818"/>
              <a:gd name="connsiteX133" fmla="*/ 5971309 w 7667660"/>
              <a:gd name="connsiteY133" fmla="*/ 1468582 h 1731818"/>
              <a:gd name="connsiteX134" fmla="*/ 5985164 w 7667660"/>
              <a:gd name="connsiteY134" fmla="*/ 1551709 h 1731818"/>
              <a:gd name="connsiteX135" fmla="*/ 5999018 w 7667660"/>
              <a:gd name="connsiteY135" fmla="*/ 1593273 h 1731818"/>
              <a:gd name="connsiteX136" fmla="*/ 6040582 w 7667660"/>
              <a:gd name="connsiteY136" fmla="*/ 1607127 h 1731818"/>
              <a:gd name="connsiteX137" fmla="*/ 6386946 w 7667660"/>
              <a:gd name="connsiteY137" fmla="*/ 1620982 h 1731818"/>
              <a:gd name="connsiteX138" fmla="*/ 6525491 w 7667660"/>
              <a:gd name="connsiteY138" fmla="*/ 1634837 h 1731818"/>
              <a:gd name="connsiteX139" fmla="*/ 6622473 w 7667660"/>
              <a:gd name="connsiteY139" fmla="*/ 1662546 h 1731818"/>
              <a:gd name="connsiteX140" fmla="*/ 6677891 w 7667660"/>
              <a:gd name="connsiteY140" fmla="*/ 1648691 h 1731818"/>
              <a:gd name="connsiteX141" fmla="*/ 6719455 w 7667660"/>
              <a:gd name="connsiteY141" fmla="*/ 1634837 h 1731818"/>
              <a:gd name="connsiteX142" fmla="*/ 6802582 w 7667660"/>
              <a:gd name="connsiteY142" fmla="*/ 1662546 h 1731818"/>
              <a:gd name="connsiteX143" fmla="*/ 6954982 w 7667660"/>
              <a:gd name="connsiteY143" fmla="*/ 1690255 h 1731818"/>
              <a:gd name="connsiteX144" fmla="*/ 7010400 w 7667660"/>
              <a:gd name="connsiteY144" fmla="*/ 1676400 h 1731818"/>
              <a:gd name="connsiteX145" fmla="*/ 7051964 w 7667660"/>
              <a:gd name="connsiteY145" fmla="*/ 1662546 h 1731818"/>
              <a:gd name="connsiteX146" fmla="*/ 7065818 w 7667660"/>
              <a:gd name="connsiteY146" fmla="*/ 1704109 h 1731818"/>
              <a:gd name="connsiteX147" fmla="*/ 7107382 w 7667660"/>
              <a:gd name="connsiteY147" fmla="*/ 1717964 h 1731818"/>
              <a:gd name="connsiteX148" fmla="*/ 7176655 w 7667660"/>
              <a:gd name="connsiteY148" fmla="*/ 1704109 h 1731818"/>
              <a:gd name="connsiteX149" fmla="*/ 7218218 w 7667660"/>
              <a:gd name="connsiteY149" fmla="*/ 1690255 h 1731818"/>
              <a:gd name="connsiteX150" fmla="*/ 7259782 w 7667660"/>
              <a:gd name="connsiteY150" fmla="*/ 1717964 h 1731818"/>
              <a:gd name="connsiteX151" fmla="*/ 7453746 w 7667660"/>
              <a:gd name="connsiteY151" fmla="*/ 1731818 h 1731818"/>
              <a:gd name="connsiteX152" fmla="*/ 7578436 w 7667660"/>
              <a:gd name="connsiteY152" fmla="*/ 1717964 h 1731818"/>
              <a:gd name="connsiteX153" fmla="*/ 7661564 w 7667660"/>
              <a:gd name="connsiteY153" fmla="*/ 1690255 h 1731818"/>
              <a:gd name="connsiteX154" fmla="*/ 7592291 w 7667660"/>
              <a:gd name="connsiteY154" fmla="*/ 1690255 h 1731818"/>
              <a:gd name="connsiteX0" fmla="*/ 0 w 7667660"/>
              <a:gd name="connsiteY0" fmla="*/ 1648691 h 1731818"/>
              <a:gd name="connsiteX1" fmla="*/ 96982 w 7667660"/>
              <a:gd name="connsiteY1" fmla="*/ 1662546 h 1731818"/>
              <a:gd name="connsiteX2" fmla="*/ 180109 w 7667660"/>
              <a:gd name="connsiteY2" fmla="*/ 1662546 h 1731818"/>
              <a:gd name="connsiteX3" fmla="*/ 249382 w 7667660"/>
              <a:gd name="connsiteY3" fmla="*/ 1607127 h 1731818"/>
              <a:gd name="connsiteX4" fmla="*/ 277091 w 7667660"/>
              <a:gd name="connsiteY4" fmla="*/ 1634837 h 1731818"/>
              <a:gd name="connsiteX5" fmla="*/ 332509 w 7667660"/>
              <a:gd name="connsiteY5" fmla="*/ 1620982 h 1731818"/>
              <a:gd name="connsiteX6" fmla="*/ 415636 w 7667660"/>
              <a:gd name="connsiteY6" fmla="*/ 1662546 h 1731818"/>
              <a:gd name="connsiteX7" fmla="*/ 498764 w 7667660"/>
              <a:gd name="connsiteY7" fmla="*/ 1662546 h 1731818"/>
              <a:gd name="connsiteX8" fmla="*/ 540327 w 7667660"/>
              <a:gd name="connsiteY8" fmla="*/ 1634837 h 1731818"/>
              <a:gd name="connsiteX9" fmla="*/ 581891 w 7667660"/>
              <a:gd name="connsiteY9" fmla="*/ 1620982 h 1731818"/>
              <a:gd name="connsiteX10" fmla="*/ 665018 w 7667660"/>
              <a:gd name="connsiteY10" fmla="*/ 1648691 h 1731818"/>
              <a:gd name="connsiteX11" fmla="*/ 706582 w 7667660"/>
              <a:gd name="connsiteY11" fmla="*/ 1662546 h 1731818"/>
              <a:gd name="connsiteX12" fmla="*/ 831273 w 7667660"/>
              <a:gd name="connsiteY12" fmla="*/ 1662546 h 1731818"/>
              <a:gd name="connsiteX13" fmla="*/ 872836 w 7667660"/>
              <a:gd name="connsiteY13" fmla="*/ 1676400 h 1731818"/>
              <a:gd name="connsiteX14" fmla="*/ 914400 w 7667660"/>
              <a:gd name="connsiteY14" fmla="*/ 1648691 h 1731818"/>
              <a:gd name="connsiteX15" fmla="*/ 942109 w 7667660"/>
              <a:gd name="connsiteY15" fmla="*/ 1607127 h 1731818"/>
              <a:gd name="connsiteX16" fmla="*/ 983673 w 7667660"/>
              <a:gd name="connsiteY16" fmla="*/ 1537855 h 1731818"/>
              <a:gd name="connsiteX17" fmla="*/ 1052946 w 7667660"/>
              <a:gd name="connsiteY17" fmla="*/ 1648691 h 1731818"/>
              <a:gd name="connsiteX18" fmla="*/ 1094509 w 7667660"/>
              <a:gd name="connsiteY18" fmla="*/ 1620982 h 1731818"/>
              <a:gd name="connsiteX19" fmla="*/ 1177636 w 7667660"/>
              <a:gd name="connsiteY19" fmla="*/ 1648691 h 1731818"/>
              <a:gd name="connsiteX20" fmla="*/ 1233055 w 7667660"/>
              <a:gd name="connsiteY20" fmla="*/ 1662546 h 1731818"/>
              <a:gd name="connsiteX21" fmla="*/ 1274618 w 7667660"/>
              <a:gd name="connsiteY21" fmla="*/ 1676400 h 1731818"/>
              <a:gd name="connsiteX22" fmla="*/ 1316182 w 7667660"/>
              <a:gd name="connsiteY22" fmla="*/ 1648691 h 1731818"/>
              <a:gd name="connsiteX23" fmla="*/ 1357746 w 7667660"/>
              <a:gd name="connsiteY23" fmla="*/ 1468582 h 1731818"/>
              <a:gd name="connsiteX24" fmla="*/ 1371600 w 7667660"/>
              <a:gd name="connsiteY24" fmla="*/ 1427018 h 1731818"/>
              <a:gd name="connsiteX25" fmla="*/ 1385455 w 7667660"/>
              <a:gd name="connsiteY25" fmla="*/ 1357746 h 1731818"/>
              <a:gd name="connsiteX26" fmla="*/ 1413164 w 7667660"/>
              <a:gd name="connsiteY26" fmla="*/ 1233055 h 1731818"/>
              <a:gd name="connsiteX27" fmla="*/ 1427018 w 7667660"/>
              <a:gd name="connsiteY27" fmla="*/ 845127 h 1731818"/>
              <a:gd name="connsiteX28" fmla="*/ 1413164 w 7667660"/>
              <a:gd name="connsiteY28" fmla="*/ 720437 h 1731818"/>
              <a:gd name="connsiteX29" fmla="*/ 1440873 w 7667660"/>
              <a:gd name="connsiteY29" fmla="*/ 498764 h 1731818"/>
              <a:gd name="connsiteX30" fmla="*/ 1454727 w 7667660"/>
              <a:gd name="connsiteY30" fmla="*/ 360218 h 1731818"/>
              <a:gd name="connsiteX31" fmla="*/ 1482436 w 7667660"/>
              <a:gd name="connsiteY31" fmla="*/ 193964 h 1731818"/>
              <a:gd name="connsiteX32" fmla="*/ 1524000 w 7667660"/>
              <a:gd name="connsiteY32" fmla="*/ 83127 h 1731818"/>
              <a:gd name="connsiteX33" fmla="*/ 1607127 w 7667660"/>
              <a:gd name="connsiteY33" fmla="*/ 110837 h 1731818"/>
              <a:gd name="connsiteX34" fmla="*/ 1745673 w 7667660"/>
              <a:gd name="connsiteY34" fmla="*/ 83127 h 1731818"/>
              <a:gd name="connsiteX35" fmla="*/ 1787236 w 7667660"/>
              <a:gd name="connsiteY35" fmla="*/ 69273 h 1731818"/>
              <a:gd name="connsiteX36" fmla="*/ 1828800 w 7667660"/>
              <a:gd name="connsiteY36" fmla="*/ 138546 h 1731818"/>
              <a:gd name="connsiteX37" fmla="*/ 1898073 w 7667660"/>
              <a:gd name="connsiteY37" fmla="*/ 83127 h 1731818"/>
              <a:gd name="connsiteX38" fmla="*/ 1953491 w 7667660"/>
              <a:gd name="connsiteY38" fmla="*/ 69273 h 1731818"/>
              <a:gd name="connsiteX39" fmla="*/ 2036618 w 7667660"/>
              <a:gd name="connsiteY39" fmla="*/ 27709 h 1731818"/>
              <a:gd name="connsiteX40" fmla="*/ 2078182 w 7667660"/>
              <a:gd name="connsiteY40" fmla="*/ 55418 h 1731818"/>
              <a:gd name="connsiteX41" fmla="*/ 2105891 w 7667660"/>
              <a:gd name="connsiteY41" fmla="*/ 96982 h 1731818"/>
              <a:gd name="connsiteX42" fmla="*/ 2189018 w 7667660"/>
              <a:gd name="connsiteY42" fmla="*/ 124691 h 1731818"/>
              <a:gd name="connsiteX43" fmla="*/ 2244436 w 7667660"/>
              <a:gd name="connsiteY43" fmla="*/ 193964 h 1731818"/>
              <a:gd name="connsiteX44" fmla="*/ 2327564 w 7667660"/>
              <a:gd name="connsiteY44" fmla="*/ 221673 h 1731818"/>
              <a:gd name="connsiteX45" fmla="*/ 2369127 w 7667660"/>
              <a:gd name="connsiteY45" fmla="*/ 304800 h 1731818"/>
              <a:gd name="connsiteX46" fmla="*/ 2396836 w 7667660"/>
              <a:gd name="connsiteY46" fmla="*/ 429491 h 1731818"/>
              <a:gd name="connsiteX47" fmla="*/ 2410691 w 7667660"/>
              <a:gd name="connsiteY47" fmla="*/ 471055 h 1731818"/>
              <a:gd name="connsiteX48" fmla="*/ 2438400 w 7667660"/>
              <a:gd name="connsiteY48" fmla="*/ 512618 h 1731818"/>
              <a:gd name="connsiteX49" fmla="*/ 2452255 w 7667660"/>
              <a:gd name="connsiteY49" fmla="*/ 554182 h 1731818"/>
              <a:gd name="connsiteX50" fmla="*/ 2479964 w 7667660"/>
              <a:gd name="connsiteY50" fmla="*/ 665018 h 1731818"/>
              <a:gd name="connsiteX51" fmla="*/ 2507673 w 7667660"/>
              <a:gd name="connsiteY51" fmla="*/ 803564 h 1731818"/>
              <a:gd name="connsiteX52" fmla="*/ 2549236 w 7667660"/>
              <a:gd name="connsiteY52" fmla="*/ 1039091 h 1731818"/>
              <a:gd name="connsiteX53" fmla="*/ 2563091 w 7667660"/>
              <a:gd name="connsiteY53" fmla="*/ 1219200 h 1731818"/>
              <a:gd name="connsiteX54" fmla="*/ 2576946 w 7667660"/>
              <a:gd name="connsiteY54" fmla="*/ 1330037 h 1731818"/>
              <a:gd name="connsiteX55" fmla="*/ 2604655 w 7667660"/>
              <a:gd name="connsiteY55" fmla="*/ 1510146 h 1731818"/>
              <a:gd name="connsiteX56" fmla="*/ 2632364 w 7667660"/>
              <a:gd name="connsiteY56" fmla="*/ 1593273 h 1731818"/>
              <a:gd name="connsiteX57" fmla="*/ 2646218 w 7667660"/>
              <a:gd name="connsiteY57" fmla="*/ 1634837 h 1731818"/>
              <a:gd name="connsiteX58" fmla="*/ 2743200 w 7667660"/>
              <a:gd name="connsiteY58" fmla="*/ 1607127 h 1731818"/>
              <a:gd name="connsiteX59" fmla="*/ 2770909 w 7667660"/>
              <a:gd name="connsiteY59" fmla="*/ 1634837 h 1731818"/>
              <a:gd name="connsiteX60" fmla="*/ 2812473 w 7667660"/>
              <a:gd name="connsiteY60" fmla="*/ 1648691 h 1731818"/>
              <a:gd name="connsiteX61" fmla="*/ 2909455 w 7667660"/>
              <a:gd name="connsiteY61" fmla="*/ 1648691 h 1731818"/>
              <a:gd name="connsiteX62" fmla="*/ 2937164 w 7667660"/>
              <a:gd name="connsiteY62" fmla="*/ 1690255 h 1731818"/>
              <a:gd name="connsiteX63" fmla="*/ 3020291 w 7667660"/>
              <a:gd name="connsiteY63" fmla="*/ 1662546 h 1731818"/>
              <a:gd name="connsiteX64" fmla="*/ 3061855 w 7667660"/>
              <a:gd name="connsiteY64" fmla="*/ 1648691 h 1731818"/>
              <a:gd name="connsiteX65" fmla="*/ 3103418 w 7667660"/>
              <a:gd name="connsiteY65" fmla="*/ 1676400 h 1731818"/>
              <a:gd name="connsiteX66" fmla="*/ 3158836 w 7667660"/>
              <a:gd name="connsiteY66" fmla="*/ 1662546 h 1731818"/>
              <a:gd name="connsiteX67" fmla="*/ 3200400 w 7667660"/>
              <a:gd name="connsiteY67" fmla="*/ 1676400 h 1731818"/>
              <a:gd name="connsiteX68" fmla="*/ 3325091 w 7667660"/>
              <a:gd name="connsiteY68" fmla="*/ 1676400 h 1731818"/>
              <a:gd name="connsiteX69" fmla="*/ 3394364 w 7667660"/>
              <a:gd name="connsiteY69" fmla="*/ 1662546 h 1731818"/>
              <a:gd name="connsiteX70" fmla="*/ 3422073 w 7667660"/>
              <a:gd name="connsiteY70" fmla="*/ 1579418 h 1731818"/>
              <a:gd name="connsiteX71" fmla="*/ 3435927 w 7667660"/>
              <a:gd name="connsiteY71" fmla="*/ 1413164 h 1731818"/>
              <a:gd name="connsiteX72" fmla="*/ 3463636 w 7667660"/>
              <a:gd name="connsiteY72" fmla="*/ 817418 h 1731818"/>
              <a:gd name="connsiteX73" fmla="*/ 3477491 w 7667660"/>
              <a:gd name="connsiteY73" fmla="*/ 387927 h 1731818"/>
              <a:gd name="connsiteX74" fmla="*/ 3505200 w 7667660"/>
              <a:gd name="connsiteY74" fmla="*/ 124691 h 1731818"/>
              <a:gd name="connsiteX75" fmla="*/ 3560618 w 7667660"/>
              <a:gd name="connsiteY75" fmla="*/ 138546 h 1731818"/>
              <a:gd name="connsiteX76" fmla="*/ 3602182 w 7667660"/>
              <a:gd name="connsiteY76" fmla="*/ 152400 h 1731818"/>
              <a:gd name="connsiteX77" fmla="*/ 3616036 w 7667660"/>
              <a:gd name="connsiteY77" fmla="*/ 110837 h 1731818"/>
              <a:gd name="connsiteX78" fmla="*/ 3643746 w 7667660"/>
              <a:gd name="connsiteY78" fmla="*/ 83127 h 1731818"/>
              <a:gd name="connsiteX79" fmla="*/ 3713018 w 7667660"/>
              <a:gd name="connsiteY79" fmla="*/ 138546 h 1731818"/>
              <a:gd name="connsiteX80" fmla="*/ 3754582 w 7667660"/>
              <a:gd name="connsiteY80" fmla="*/ 110837 h 1731818"/>
              <a:gd name="connsiteX81" fmla="*/ 3837709 w 7667660"/>
              <a:gd name="connsiteY81" fmla="*/ 96982 h 1731818"/>
              <a:gd name="connsiteX82" fmla="*/ 3934691 w 7667660"/>
              <a:gd name="connsiteY82" fmla="*/ 0 h 1731818"/>
              <a:gd name="connsiteX83" fmla="*/ 3976255 w 7667660"/>
              <a:gd name="connsiteY83" fmla="*/ 27709 h 1731818"/>
              <a:gd name="connsiteX84" fmla="*/ 3990109 w 7667660"/>
              <a:gd name="connsiteY84" fmla="*/ 69273 h 1731818"/>
              <a:gd name="connsiteX85" fmla="*/ 4031673 w 7667660"/>
              <a:gd name="connsiteY85" fmla="*/ 55418 h 1731818"/>
              <a:gd name="connsiteX86" fmla="*/ 4128655 w 7667660"/>
              <a:gd name="connsiteY86" fmla="*/ 13855 h 1731818"/>
              <a:gd name="connsiteX87" fmla="*/ 4184073 w 7667660"/>
              <a:gd name="connsiteY87" fmla="*/ 83127 h 1731818"/>
              <a:gd name="connsiteX88" fmla="*/ 4170218 w 7667660"/>
              <a:gd name="connsiteY88" fmla="*/ 124691 h 1731818"/>
              <a:gd name="connsiteX89" fmla="*/ 4211782 w 7667660"/>
              <a:gd name="connsiteY89" fmla="*/ 346364 h 1731818"/>
              <a:gd name="connsiteX90" fmla="*/ 4239491 w 7667660"/>
              <a:gd name="connsiteY90" fmla="*/ 429491 h 1731818"/>
              <a:gd name="connsiteX91" fmla="*/ 4253346 w 7667660"/>
              <a:gd name="connsiteY91" fmla="*/ 512618 h 1731818"/>
              <a:gd name="connsiteX92" fmla="*/ 4267200 w 7667660"/>
              <a:gd name="connsiteY92" fmla="*/ 609600 h 1731818"/>
              <a:gd name="connsiteX93" fmla="*/ 4294909 w 7667660"/>
              <a:gd name="connsiteY93" fmla="*/ 762000 h 1731818"/>
              <a:gd name="connsiteX94" fmla="*/ 4322618 w 7667660"/>
              <a:gd name="connsiteY94" fmla="*/ 1066800 h 1731818"/>
              <a:gd name="connsiteX95" fmla="*/ 4336473 w 7667660"/>
              <a:gd name="connsiteY95" fmla="*/ 1413164 h 1731818"/>
              <a:gd name="connsiteX96" fmla="*/ 4350327 w 7667660"/>
              <a:gd name="connsiteY96" fmla="*/ 1496291 h 1731818"/>
              <a:gd name="connsiteX97" fmla="*/ 4364182 w 7667660"/>
              <a:gd name="connsiteY97" fmla="*/ 1607127 h 1731818"/>
              <a:gd name="connsiteX98" fmla="*/ 4378036 w 7667660"/>
              <a:gd name="connsiteY98" fmla="*/ 1662546 h 1731818"/>
              <a:gd name="connsiteX99" fmla="*/ 4488873 w 7667660"/>
              <a:gd name="connsiteY99" fmla="*/ 1676400 h 1731818"/>
              <a:gd name="connsiteX100" fmla="*/ 4641273 w 7667660"/>
              <a:gd name="connsiteY100" fmla="*/ 1662546 h 1731818"/>
              <a:gd name="connsiteX101" fmla="*/ 4682836 w 7667660"/>
              <a:gd name="connsiteY101" fmla="*/ 1676400 h 1731818"/>
              <a:gd name="connsiteX102" fmla="*/ 4710546 w 7667660"/>
              <a:gd name="connsiteY102" fmla="*/ 1634837 h 1731818"/>
              <a:gd name="connsiteX103" fmla="*/ 4738255 w 7667660"/>
              <a:gd name="connsiteY103" fmla="*/ 1607127 h 1731818"/>
              <a:gd name="connsiteX104" fmla="*/ 4752109 w 7667660"/>
              <a:gd name="connsiteY104" fmla="*/ 1648691 h 1731818"/>
              <a:gd name="connsiteX105" fmla="*/ 4779818 w 7667660"/>
              <a:gd name="connsiteY105" fmla="*/ 1565564 h 1731818"/>
              <a:gd name="connsiteX106" fmla="*/ 4779818 w 7667660"/>
              <a:gd name="connsiteY106" fmla="*/ 1246909 h 1731818"/>
              <a:gd name="connsiteX107" fmla="*/ 4807527 w 7667660"/>
              <a:gd name="connsiteY107" fmla="*/ 512618 h 1731818"/>
              <a:gd name="connsiteX108" fmla="*/ 4821382 w 7667660"/>
              <a:gd name="connsiteY108" fmla="*/ 193964 h 1731818"/>
              <a:gd name="connsiteX109" fmla="*/ 4835236 w 7667660"/>
              <a:gd name="connsiteY109" fmla="*/ 69273 h 1731818"/>
              <a:gd name="connsiteX110" fmla="*/ 4876800 w 7667660"/>
              <a:gd name="connsiteY110" fmla="*/ 55418 h 1731818"/>
              <a:gd name="connsiteX111" fmla="*/ 4932218 w 7667660"/>
              <a:gd name="connsiteY111" fmla="*/ 41564 h 1731818"/>
              <a:gd name="connsiteX112" fmla="*/ 4987636 w 7667660"/>
              <a:gd name="connsiteY112" fmla="*/ 55418 h 1731818"/>
              <a:gd name="connsiteX113" fmla="*/ 5056909 w 7667660"/>
              <a:gd name="connsiteY113" fmla="*/ 166255 h 1731818"/>
              <a:gd name="connsiteX114" fmla="*/ 5098473 w 7667660"/>
              <a:gd name="connsiteY114" fmla="*/ 180109 h 1731818"/>
              <a:gd name="connsiteX115" fmla="*/ 5195455 w 7667660"/>
              <a:gd name="connsiteY115" fmla="*/ 166255 h 1731818"/>
              <a:gd name="connsiteX116" fmla="*/ 5278582 w 7667660"/>
              <a:gd name="connsiteY116" fmla="*/ 193964 h 1731818"/>
              <a:gd name="connsiteX117" fmla="*/ 5320146 w 7667660"/>
              <a:gd name="connsiteY117" fmla="*/ 180109 h 1731818"/>
              <a:gd name="connsiteX118" fmla="*/ 5292436 w 7667660"/>
              <a:gd name="connsiteY118" fmla="*/ 152400 h 1731818"/>
              <a:gd name="connsiteX119" fmla="*/ 5583382 w 7667660"/>
              <a:gd name="connsiteY119" fmla="*/ 166255 h 1731818"/>
              <a:gd name="connsiteX120" fmla="*/ 5735782 w 7667660"/>
              <a:gd name="connsiteY120" fmla="*/ 166255 h 1731818"/>
              <a:gd name="connsiteX121" fmla="*/ 5749636 w 7667660"/>
              <a:gd name="connsiteY121" fmla="*/ 207818 h 1731818"/>
              <a:gd name="connsiteX122" fmla="*/ 5777346 w 7667660"/>
              <a:gd name="connsiteY122" fmla="*/ 374073 h 1731818"/>
              <a:gd name="connsiteX123" fmla="*/ 5791200 w 7667660"/>
              <a:gd name="connsiteY123" fmla="*/ 429491 h 1731818"/>
              <a:gd name="connsiteX124" fmla="*/ 5832764 w 7667660"/>
              <a:gd name="connsiteY124" fmla="*/ 554182 h 1731818"/>
              <a:gd name="connsiteX125" fmla="*/ 5846618 w 7667660"/>
              <a:gd name="connsiteY125" fmla="*/ 595746 h 1731818"/>
              <a:gd name="connsiteX126" fmla="*/ 5860473 w 7667660"/>
              <a:gd name="connsiteY126" fmla="*/ 637309 h 1731818"/>
              <a:gd name="connsiteX127" fmla="*/ 5874327 w 7667660"/>
              <a:gd name="connsiteY127" fmla="*/ 720437 h 1731818"/>
              <a:gd name="connsiteX128" fmla="*/ 5888182 w 7667660"/>
              <a:gd name="connsiteY128" fmla="*/ 789709 h 1731818"/>
              <a:gd name="connsiteX129" fmla="*/ 5915891 w 7667660"/>
              <a:gd name="connsiteY129" fmla="*/ 1011382 h 1731818"/>
              <a:gd name="connsiteX130" fmla="*/ 5929746 w 7667660"/>
              <a:gd name="connsiteY130" fmla="*/ 1066800 h 1731818"/>
              <a:gd name="connsiteX131" fmla="*/ 5943600 w 7667660"/>
              <a:gd name="connsiteY131" fmla="*/ 1177637 h 1731818"/>
              <a:gd name="connsiteX132" fmla="*/ 5971309 w 7667660"/>
              <a:gd name="connsiteY132" fmla="*/ 1468582 h 1731818"/>
              <a:gd name="connsiteX133" fmla="*/ 5985164 w 7667660"/>
              <a:gd name="connsiteY133" fmla="*/ 1551709 h 1731818"/>
              <a:gd name="connsiteX134" fmla="*/ 5999018 w 7667660"/>
              <a:gd name="connsiteY134" fmla="*/ 1593273 h 1731818"/>
              <a:gd name="connsiteX135" fmla="*/ 6040582 w 7667660"/>
              <a:gd name="connsiteY135" fmla="*/ 1607127 h 1731818"/>
              <a:gd name="connsiteX136" fmla="*/ 6386946 w 7667660"/>
              <a:gd name="connsiteY136" fmla="*/ 1620982 h 1731818"/>
              <a:gd name="connsiteX137" fmla="*/ 6525491 w 7667660"/>
              <a:gd name="connsiteY137" fmla="*/ 1634837 h 1731818"/>
              <a:gd name="connsiteX138" fmla="*/ 6622473 w 7667660"/>
              <a:gd name="connsiteY138" fmla="*/ 1662546 h 1731818"/>
              <a:gd name="connsiteX139" fmla="*/ 6677891 w 7667660"/>
              <a:gd name="connsiteY139" fmla="*/ 1648691 h 1731818"/>
              <a:gd name="connsiteX140" fmla="*/ 6719455 w 7667660"/>
              <a:gd name="connsiteY140" fmla="*/ 1634837 h 1731818"/>
              <a:gd name="connsiteX141" fmla="*/ 6802582 w 7667660"/>
              <a:gd name="connsiteY141" fmla="*/ 1662546 h 1731818"/>
              <a:gd name="connsiteX142" fmla="*/ 6954982 w 7667660"/>
              <a:gd name="connsiteY142" fmla="*/ 1690255 h 1731818"/>
              <a:gd name="connsiteX143" fmla="*/ 7010400 w 7667660"/>
              <a:gd name="connsiteY143" fmla="*/ 1676400 h 1731818"/>
              <a:gd name="connsiteX144" fmla="*/ 7051964 w 7667660"/>
              <a:gd name="connsiteY144" fmla="*/ 1662546 h 1731818"/>
              <a:gd name="connsiteX145" fmla="*/ 7065818 w 7667660"/>
              <a:gd name="connsiteY145" fmla="*/ 1704109 h 1731818"/>
              <a:gd name="connsiteX146" fmla="*/ 7107382 w 7667660"/>
              <a:gd name="connsiteY146" fmla="*/ 1717964 h 1731818"/>
              <a:gd name="connsiteX147" fmla="*/ 7176655 w 7667660"/>
              <a:gd name="connsiteY147" fmla="*/ 1704109 h 1731818"/>
              <a:gd name="connsiteX148" fmla="*/ 7218218 w 7667660"/>
              <a:gd name="connsiteY148" fmla="*/ 1690255 h 1731818"/>
              <a:gd name="connsiteX149" fmla="*/ 7259782 w 7667660"/>
              <a:gd name="connsiteY149" fmla="*/ 1717964 h 1731818"/>
              <a:gd name="connsiteX150" fmla="*/ 7453746 w 7667660"/>
              <a:gd name="connsiteY150" fmla="*/ 1731818 h 1731818"/>
              <a:gd name="connsiteX151" fmla="*/ 7578436 w 7667660"/>
              <a:gd name="connsiteY151" fmla="*/ 1717964 h 1731818"/>
              <a:gd name="connsiteX152" fmla="*/ 7661564 w 7667660"/>
              <a:gd name="connsiteY152" fmla="*/ 1690255 h 1731818"/>
              <a:gd name="connsiteX153" fmla="*/ 7592291 w 7667660"/>
              <a:gd name="connsiteY153" fmla="*/ 1690255 h 1731818"/>
              <a:gd name="connsiteX0" fmla="*/ 0 w 7667660"/>
              <a:gd name="connsiteY0" fmla="*/ 1648691 h 1731818"/>
              <a:gd name="connsiteX1" fmla="*/ 96982 w 7667660"/>
              <a:gd name="connsiteY1" fmla="*/ 1662546 h 1731818"/>
              <a:gd name="connsiteX2" fmla="*/ 180109 w 7667660"/>
              <a:gd name="connsiteY2" fmla="*/ 1662546 h 1731818"/>
              <a:gd name="connsiteX3" fmla="*/ 249382 w 7667660"/>
              <a:gd name="connsiteY3" fmla="*/ 1607127 h 1731818"/>
              <a:gd name="connsiteX4" fmla="*/ 277091 w 7667660"/>
              <a:gd name="connsiteY4" fmla="*/ 1634837 h 1731818"/>
              <a:gd name="connsiteX5" fmla="*/ 332509 w 7667660"/>
              <a:gd name="connsiteY5" fmla="*/ 1620982 h 1731818"/>
              <a:gd name="connsiteX6" fmla="*/ 415636 w 7667660"/>
              <a:gd name="connsiteY6" fmla="*/ 1662546 h 1731818"/>
              <a:gd name="connsiteX7" fmla="*/ 498764 w 7667660"/>
              <a:gd name="connsiteY7" fmla="*/ 1662546 h 1731818"/>
              <a:gd name="connsiteX8" fmla="*/ 540327 w 7667660"/>
              <a:gd name="connsiteY8" fmla="*/ 1634837 h 1731818"/>
              <a:gd name="connsiteX9" fmla="*/ 581891 w 7667660"/>
              <a:gd name="connsiteY9" fmla="*/ 1620982 h 1731818"/>
              <a:gd name="connsiteX10" fmla="*/ 665018 w 7667660"/>
              <a:gd name="connsiteY10" fmla="*/ 1648691 h 1731818"/>
              <a:gd name="connsiteX11" fmla="*/ 706582 w 7667660"/>
              <a:gd name="connsiteY11" fmla="*/ 1662546 h 1731818"/>
              <a:gd name="connsiteX12" fmla="*/ 831273 w 7667660"/>
              <a:gd name="connsiteY12" fmla="*/ 1662546 h 1731818"/>
              <a:gd name="connsiteX13" fmla="*/ 872836 w 7667660"/>
              <a:gd name="connsiteY13" fmla="*/ 1676400 h 1731818"/>
              <a:gd name="connsiteX14" fmla="*/ 914400 w 7667660"/>
              <a:gd name="connsiteY14" fmla="*/ 1648691 h 1731818"/>
              <a:gd name="connsiteX15" fmla="*/ 942109 w 7667660"/>
              <a:gd name="connsiteY15" fmla="*/ 1607127 h 1731818"/>
              <a:gd name="connsiteX16" fmla="*/ 983673 w 7667660"/>
              <a:gd name="connsiteY16" fmla="*/ 1537855 h 1731818"/>
              <a:gd name="connsiteX17" fmla="*/ 1052946 w 7667660"/>
              <a:gd name="connsiteY17" fmla="*/ 1648691 h 1731818"/>
              <a:gd name="connsiteX18" fmla="*/ 1094509 w 7667660"/>
              <a:gd name="connsiteY18" fmla="*/ 1620982 h 1731818"/>
              <a:gd name="connsiteX19" fmla="*/ 1177636 w 7667660"/>
              <a:gd name="connsiteY19" fmla="*/ 1648691 h 1731818"/>
              <a:gd name="connsiteX20" fmla="*/ 1233055 w 7667660"/>
              <a:gd name="connsiteY20" fmla="*/ 1662546 h 1731818"/>
              <a:gd name="connsiteX21" fmla="*/ 1274618 w 7667660"/>
              <a:gd name="connsiteY21" fmla="*/ 1676400 h 1731818"/>
              <a:gd name="connsiteX22" fmla="*/ 1316182 w 7667660"/>
              <a:gd name="connsiteY22" fmla="*/ 1648691 h 1731818"/>
              <a:gd name="connsiteX23" fmla="*/ 1357746 w 7667660"/>
              <a:gd name="connsiteY23" fmla="*/ 1468582 h 1731818"/>
              <a:gd name="connsiteX24" fmla="*/ 1371600 w 7667660"/>
              <a:gd name="connsiteY24" fmla="*/ 1427018 h 1731818"/>
              <a:gd name="connsiteX25" fmla="*/ 1385455 w 7667660"/>
              <a:gd name="connsiteY25" fmla="*/ 1357746 h 1731818"/>
              <a:gd name="connsiteX26" fmla="*/ 1413164 w 7667660"/>
              <a:gd name="connsiteY26" fmla="*/ 1233055 h 1731818"/>
              <a:gd name="connsiteX27" fmla="*/ 1427018 w 7667660"/>
              <a:gd name="connsiteY27" fmla="*/ 845127 h 1731818"/>
              <a:gd name="connsiteX28" fmla="*/ 1413164 w 7667660"/>
              <a:gd name="connsiteY28" fmla="*/ 720437 h 1731818"/>
              <a:gd name="connsiteX29" fmla="*/ 1440873 w 7667660"/>
              <a:gd name="connsiteY29" fmla="*/ 498764 h 1731818"/>
              <a:gd name="connsiteX30" fmla="*/ 1454727 w 7667660"/>
              <a:gd name="connsiteY30" fmla="*/ 360218 h 1731818"/>
              <a:gd name="connsiteX31" fmla="*/ 1482436 w 7667660"/>
              <a:gd name="connsiteY31" fmla="*/ 193964 h 1731818"/>
              <a:gd name="connsiteX32" fmla="*/ 1524000 w 7667660"/>
              <a:gd name="connsiteY32" fmla="*/ 83127 h 1731818"/>
              <a:gd name="connsiteX33" fmla="*/ 1607127 w 7667660"/>
              <a:gd name="connsiteY33" fmla="*/ 110837 h 1731818"/>
              <a:gd name="connsiteX34" fmla="*/ 1745673 w 7667660"/>
              <a:gd name="connsiteY34" fmla="*/ 83127 h 1731818"/>
              <a:gd name="connsiteX35" fmla="*/ 1787236 w 7667660"/>
              <a:gd name="connsiteY35" fmla="*/ 69273 h 1731818"/>
              <a:gd name="connsiteX36" fmla="*/ 1828800 w 7667660"/>
              <a:gd name="connsiteY36" fmla="*/ 138546 h 1731818"/>
              <a:gd name="connsiteX37" fmla="*/ 1898073 w 7667660"/>
              <a:gd name="connsiteY37" fmla="*/ 83127 h 1731818"/>
              <a:gd name="connsiteX38" fmla="*/ 1953491 w 7667660"/>
              <a:gd name="connsiteY38" fmla="*/ 69273 h 1731818"/>
              <a:gd name="connsiteX39" fmla="*/ 2036618 w 7667660"/>
              <a:gd name="connsiteY39" fmla="*/ 27709 h 1731818"/>
              <a:gd name="connsiteX40" fmla="*/ 2078182 w 7667660"/>
              <a:gd name="connsiteY40" fmla="*/ 55418 h 1731818"/>
              <a:gd name="connsiteX41" fmla="*/ 2105891 w 7667660"/>
              <a:gd name="connsiteY41" fmla="*/ 96982 h 1731818"/>
              <a:gd name="connsiteX42" fmla="*/ 2189018 w 7667660"/>
              <a:gd name="connsiteY42" fmla="*/ 124691 h 1731818"/>
              <a:gd name="connsiteX43" fmla="*/ 2244436 w 7667660"/>
              <a:gd name="connsiteY43" fmla="*/ 193964 h 1731818"/>
              <a:gd name="connsiteX44" fmla="*/ 2327564 w 7667660"/>
              <a:gd name="connsiteY44" fmla="*/ 221673 h 1731818"/>
              <a:gd name="connsiteX45" fmla="*/ 2369127 w 7667660"/>
              <a:gd name="connsiteY45" fmla="*/ 304800 h 1731818"/>
              <a:gd name="connsiteX46" fmla="*/ 2396836 w 7667660"/>
              <a:gd name="connsiteY46" fmla="*/ 429491 h 1731818"/>
              <a:gd name="connsiteX47" fmla="*/ 2410691 w 7667660"/>
              <a:gd name="connsiteY47" fmla="*/ 471055 h 1731818"/>
              <a:gd name="connsiteX48" fmla="*/ 2438400 w 7667660"/>
              <a:gd name="connsiteY48" fmla="*/ 512618 h 1731818"/>
              <a:gd name="connsiteX49" fmla="*/ 2452255 w 7667660"/>
              <a:gd name="connsiteY49" fmla="*/ 554182 h 1731818"/>
              <a:gd name="connsiteX50" fmla="*/ 2479964 w 7667660"/>
              <a:gd name="connsiteY50" fmla="*/ 665018 h 1731818"/>
              <a:gd name="connsiteX51" fmla="*/ 2507673 w 7667660"/>
              <a:gd name="connsiteY51" fmla="*/ 803564 h 1731818"/>
              <a:gd name="connsiteX52" fmla="*/ 2549236 w 7667660"/>
              <a:gd name="connsiteY52" fmla="*/ 1039091 h 1731818"/>
              <a:gd name="connsiteX53" fmla="*/ 2563091 w 7667660"/>
              <a:gd name="connsiteY53" fmla="*/ 1219200 h 1731818"/>
              <a:gd name="connsiteX54" fmla="*/ 2576946 w 7667660"/>
              <a:gd name="connsiteY54" fmla="*/ 1330037 h 1731818"/>
              <a:gd name="connsiteX55" fmla="*/ 2604655 w 7667660"/>
              <a:gd name="connsiteY55" fmla="*/ 1510146 h 1731818"/>
              <a:gd name="connsiteX56" fmla="*/ 2632364 w 7667660"/>
              <a:gd name="connsiteY56" fmla="*/ 1593273 h 1731818"/>
              <a:gd name="connsiteX57" fmla="*/ 2646218 w 7667660"/>
              <a:gd name="connsiteY57" fmla="*/ 1634837 h 1731818"/>
              <a:gd name="connsiteX58" fmla="*/ 2743200 w 7667660"/>
              <a:gd name="connsiteY58" fmla="*/ 1607127 h 1731818"/>
              <a:gd name="connsiteX59" fmla="*/ 2770909 w 7667660"/>
              <a:gd name="connsiteY59" fmla="*/ 1634837 h 1731818"/>
              <a:gd name="connsiteX60" fmla="*/ 2812473 w 7667660"/>
              <a:gd name="connsiteY60" fmla="*/ 1648691 h 1731818"/>
              <a:gd name="connsiteX61" fmla="*/ 2909455 w 7667660"/>
              <a:gd name="connsiteY61" fmla="*/ 1648691 h 1731818"/>
              <a:gd name="connsiteX62" fmla="*/ 2937164 w 7667660"/>
              <a:gd name="connsiteY62" fmla="*/ 1690255 h 1731818"/>
              <a:gd name="connsiteX63" fmla="*/ 3020291 w 7667660"/>
              <a:gd name="connsiteY63" fmla="*/ 1662546 h 1731818"/>
              <a:gd name="connsiteX64" fmla="*/ 3061855 w 7667660"/>
              <a:gd name="connsiteY64" fmla="*/ 1648691 h 1731818"/>
              <a:gd name="connsiteX65" fmla="*/ 3103418 w 7667660"/>
              <a:gd name="connsiteY65" fmla="*/ 1676400 h 1731818"/>
              <a:gd name="connsiteX66" fmla="*/ 3158836 w 7667660"/>
              <a:gd name="connsiteY66" fmla="*/ 1662546 h 1731818"/>
              <a:gd name="connsiteX67" fmla="*/ 3200400 w 7667660"/>
              <a:gd name="connsiteY67" fmla="*/ 1676400 h 1731818"/>
              <a:gd name="connsiteX68" fmla="*/ 3325091 w 7667660"/>
              <a:gd name="connsiteY68" fmla="*/ 1676400 h 1731818"/>
              <a:gd name="connsiteX69" fmla="*/ 3394364 w 7667660"/>
              <a:gd name="connsiteY69" fmla="*/ 1662546 h 1731818"/>
              <a:gd name="connsiteX70" fmla="*/ 3422073 w 7667660"/>
              <a:gd name="connsiteY70" fmla="*/ 1579418 h 1731818"/>
              <a:gd name="connsiteX71" fmla="*/ 3435927 w 7667660"/>
              <a:gd name="connsiteY71" fmla="*/ 1413164 h 1731818"/>
              <a:gd name="connsiteX72" fmla="*/ 3463636 w 7667660"/>
              <a:gd name="connsiteY72" fmla="*/ 817418 h 1731818"/>
              <a:gd name="connsiteX73" fmla="*/ 3477491 w 7667660"/>
              <a:gd name="connsiteY73" fmla="*/ 387927 h 1731818"/>
              <a:gd name="connsiteX74" fmla="*/ 3505200 w 7667660"/>
              <a:gd name="connsiteY74" fmla="*/ 124691 h 1731818"/>
              <a:gd name="connsiteX75" fmla="*/ 3560618 w 7667660"/>
              <a:gd name="connsiteY75" fmla="*/ 138546 h 1731818"/>
              <a:gd name="connsiteX76" fmla="*/ 3602182 w 7667660"/>
              <a:gd name="connsiteY76" fmla="*/ 152400 h 1731818"/>
              <a:gd name="connsiteX77" fmla="*/ 3616036 w 7667660"/>
              <a:gd name="connsiteY77" fmla="*/ 110837 h 1731818"/>
              <a:gd name="connsiteX78" fmla="*/ 3643746 w 7667660"/>
              <a:gd name="connsiteY78" fmla="*/ 83127 h 1731818"/>
              <a:gd name="connsiteX79" fmla="*/ 3713018 w 7667660"/>
              <a:gd name="connsiteY79" fmla="*/ 138546 h 1731818"/>
              <a:gd name="connsiteX80" fmla="*/ 3754582 w 7667660"/>
              <a:gd name="connsiteY80" fmla="*/ 110837 h 1731818"/>
              <a:gd name="connsiteX81" fmla="*/ 3837709 w 7667660"/>
              <a:gd name="connsiteY81" fmla="*/ 96982 h 1731818"/>
              <a:gd name="connsiteX82" fmla="*/ 3934691 w 7667660"/>
              <a:gd name="connsiteY82" fmla="*/ 0 h 1731818"/>
              <a:gd name="connsiteX83" fmla="*/ 3976255 w 7667660"/>
              <a:gd name="connsiteY83" fmla="*/ 27709 h 1731818"/>
              <a:gd name="connsiteX84" fmla="*/ 3990109 w 7667660"/>
              <a:gd name="connsiteY84" fmla="*/ 69273 h 1731818"/>
              <a:gd name="connsiteX85" fmla="*/ 4031673 w 7667660"/>
              <a:gd name="connsiteY85" fmla="*/ 55418 h 1731818"/>
              <a:gd name="connsiteX86" fmla="*/ 4128655 w 7667660"/>
              <a:gd name="connsiteY86" fmla="*/ 13855 h 1731818"/>
              <a:gd name="connsiteX87" fmla="*/ 4184073 w 7667660"/>
              <a:gd name="connsiteY87" fmla="*/ 83127 h 1731818"/>
              <a:gd name="connsiteX88" fmla="*/ 4170218 w 7667660"/>
              <a:gd name="connsiteY88" fmla="*/ 124691 h 1731818"/>
              <a:gd name="connsiteX89" fmla="*/ 4211782 w 7667660"/>
              <a:gd name="connsiteY89" fmla="*/ 346364 h 1731818"/>
              <a:gd name="connsiteX90" fmla="*/ 4239491 w 7667660"/>
              <a:gd name="connsiteY90" fmla="*/ 429491 h 1731818"/>
              <a:gd name="connsiteX91" fmla="*/ 4253346 w 7667660"/>
              <a:gd name="connsiteY91" fmla="*/ 512618 h 1731818"/>
              <a:gd name="connsiteX92" fmla="*/ 4267200 w 7667660"/>
              <a:gd name="connsiteY92" fmla="*/ 609600 h 1731818"/>
              <a:gd name="connsiteX93" fmla="*/ 4294909 w 7667660"/>
              <a:gd name="connsiteY93" fmla="*/ 762000 h 1731818"/>
              <a:gd name="connsiteX94" fmla="*/ 4322618 w 7667660"/>
              <a:gd name="connsiteY94" fmla="*/ 1066800 h 1731818"/>
              <a:gd name="connsiteX95" fmla="*/ 4336473 w 7667660"/>
              <a:gd name="connsiteY95" fmla="*/ 1413164 h 1731818"/>
              <a:gd name="connsiteX96" fmla="*/ 4350327 w 7667660"/>
              <a:gd name="connsiteY96" fmla="*/ 1496291 h 1731818"/>
              <a:gd name="connsiteX97" fmla="*/ 4364182 w 7667660"/>
              <a:gd name="connsiteY97" fmla="*/ 1607127 h 1731818"/>
              <a:gd name="connsiteX98" fmla="*/ 4378036 w 7667660"/>
              <a:gd name="connsiteY98" fmla="*/ 1662546 h 1731818"/>
              <a:gd name="connsiteX99" fmla="*/ 4488873 w 7667660"/>
              <a:gd name="connsiteY99" fmla="*/ 1676400 h 1731818"/>
              <a:gd name="connsiteX100" fmla="*/ 4641273 w 7667660"/>
              <a:gd name="connsiteY100" fmla="*/ 1662546 h 1731818"/>
              <a:gd name="connsiteX101" fmla="*/ 4682836 w 7667660"/>
              <a:gd name="connsiteY101" fmla="*/ 1676400 h 1731818"/>
              <a:gd name="connsiteX102" fmla="*/ 4710546 w 7667660"/>
              <a:gd name="connsiteY102" fmla="*/ 1634837 h 1731818"/>
              <a:gd name="connsiteX103" fmla="*/ 4738255 w 7667660"/>
              <a:gd name="connsiteY103" fmla="*/ 1607127 h 1731818"/>
              <a:gd name="connsiteX104" fmla="*/ 4752109 w 7667660"/>
              <a:gd name="connsiteY104" fmla="*/ 1648691 h 1731818"/>
              <a:gd name="connsiteX105" fmla="*/ 4779818 w 7667660"/>
              <a:gd name="connsiteY105" fmla="*/ 1565564 h 1731818"/>
              <a:gd name="connsiteX106" fmla="*/ 4779818 w 7667660"/>
              <a:gd name="connsiteY106" fmla="*/ 1246909 h 1731818"/>
              <a:gd name="connsiteX107" fmla="*/ 4807527 w 7667660"/>
              <a:gd name="connsiteY107" fmla="*/ 512618 h 1731818"/>
              <a:gd name="connsiteX108" fmla="*/ 4821382 w 7667660"/>
              <a:gd name="connsiteY108" fmla="*/ 193964 h 1731818"/>
              <a:gd name="connsiteX109" fmla="*/ 4835236 w 7667660"/>
              <a:gd name="connsiteY109" fmla="*/ 69273 h 1731818"/>
              <a:gd name="connsiteX110" fmla="*/ 4876800 w 7667660"/>
              <a:gd name="connsiteY110" fmla="*/ 55418 h 1731818"/>
              <a:gd name="connsiteX111" fmla="*/ 4932218 w 7667660"/>
              <a:gd name="connsiteY111" fmla="*/ 41564 h 1731818"/>
              <a:gd name="connsiteX112" fmla="*/ 4987636 w 7667660"/>
              <a:gd name="connsiteY112" fmla="*/ 55418 h 1731818"/>
              <a:gd name="connsiteX113" fmla="*/ 5056909 w 7667660"/>
              <a:gd name="connsiteY113" fmla="*/ 166255 h 1731818"/>
              <a:gd name="connsiteX114" fmla="*/ 5098473 w 7667660"/>
              <a:gd name="connsiteY114" fmla="*/ 180109 h 1731818"/>
              <a:gd name="connsiteX115" fmla="*/ 5195455 w 7667660"/>
              <a:gd name="connsiteY115" fmla="*/ 166255 h 1731818"/>
              <a:gd name="connsiteX116" fmla="*/ 5278582 w 7667660"/>
              <a:gd name="connsiteY116" fmla="*/ 193964 h 1731818"/>
              <a:gd name="connsiteX117" fmla="*/ 5320146 w 7667660"/>
              <a:gd name="connsiteY117" fmla="*/ 180109 h 1731818"/>
              <a:gd name="connsiteX118" fmla="*/ 5443162 w 7667660"/>
              <a:gd name="connsiteY118" fmla="*/ 142352 h 1731818"/>
              <a:gd name="connsiteX119" fmla="*/ 5583382 w 7667660"/>
              <a:gd name="connsiteY119" fmla="*/ 166255 h 1731818"/>
              <a:gd name="connsiteX120" fmla="*/ 5735782 w 7667660"/>
              <a:gd name="connsiteY120" fmla="*/ 166255 h 1731818"/>
              <a:gd name="connsiteX121" fmla="*/ 5749636 w 7667660"/>
              <a:gd name="connsiteY121" fmla="*/ 207818 h 1731818"/>
              <a:gd name="connsiteX122" fmla="*/ 5777346 w 7667660"/>
              <a:gd name="connsiteY122" fmla="*/ 374073 h 1731818"/>
              <a:gd name="connsiteX123" fmla="*/ 5791200 w 7667660"/>
              <a:gd name="connsiteY123" fmla="*/ 429491 h 1731818"/>
              <a:gd name="connsiteX124" fmla="*/ 5832764 w 7667660"/>
              <a:gd name="connsiteY124" fmla="*/ 554182 h 1731818"/>
              <a:gd name="connsiteX125" fmla="*/ 5846618 w 7667660"/>
              <a:gd name="connsiteY125" fmla="*/ 595746 h 1731818"/>
              <a:gd name="connsiteX126" fmla="*/ 5860473 w 7667660"/>
              <a:gd name="connsiteY126" fmla="*/ 637309 h 1731818"/>
              <a:gd name="connsiteX127" fmla="*/ 5874327 w 7667660"/>
              <a:gd name="connsiteY127" fmla="*/ 720437 h 1731818"/>
              <a:gd name="connsiteX128" fmla="*/ 5888182 w 7667660"/>
              <a:gd name="connsiteY128" fmla="*/ 789709 h 1731818"/>
              <a:gd name="connsiteX129" fmla="*/ 5915891 w 7667660"/>
              <a:gd name="connsiteY129" fmla="*/ 1011382 h 1731818"/>
              <a:gd name="connsiteX130" fmla="*/ 5929746 w 7667660"/>
              <a:gd name="connsiteY130" fmla="*/ 1066800 h 1731818"/>
              <a:gd name="connsiteX131" fmla="*/ 5943600 w 7667660"/>
              <a:gd name="connsiteY131" fmla="*/ 1177637 h 1731818"/>
              <a:gd name="connsiteX132" fmla="*/ 5971309 w 7667660"/>
              <a:gd name="connsiteY132" fmla="*/ 1468582 h 1731818"/>
              <a:gd name="connsiteX133" fmla="*/ 5985164 w 7667660"/>
              <a:gd name="connsiteY133" fmla="*/ 1551709 h 1731818"/>
              <a:gd name="connsiteX134" fmla="*/ 5999018 w 7667660"/>
              <a:gd name="connsiteY134" fmla="*/ 1593273 h 1731818"/>
              <a:gd name="connsiteX135" fmla="*/ 6040582 w 7667660"/>
              <a:gd name="connsiteY135" fmla="*/ 1607127 h 1731818"/>
              <a:gd name="connsiteX136" fmla="*/ 6386946 w 7667660"/>
              <a:gd name="connsiteY136" fmla="*/ 1620982 h 1731818"/>
              <a:gd name="connsiteX137" fmla="*/ 6525491 w 7667660"/>
              <a:gd name="connsiteY137" fmla="*/ 1634837 h 1731818"/>
              <a:gd name="connsiteX138" fmla="*/ 6622473 w 7667660"/>
              <a:gd name="connsiteY138" fmla="*/ 1662546 h 1731818"/>
              <a:gd name="connsiteX139" fmla="*/ 6677891 w 7667660"/>
              <a:gd name="connsiteY139" fmla="*/ 1648691 h 1731818"/>
              <a:gd name="connsiteX140" fmla="*/ 6719455 w 7667660"/>
              <a:gd name="connsiteY140" fmla="*/ 1634837 h 1731818"/>
              <a:gd name="connsiteX141" fmla="*/ 6802582 w 7667660"/>
              <a:gd name="connsiteY141" fmla="*/ 1662546 h 1731818"/>
              <a:gd name="connsiteX142" fmla="*/ 6954982 w 7667660"/>
              <a:gd name="connsiteY142" fmla="*/ 1690255 h 1731818"/>
              <a:gd name="connsiteX143" fmla="*/ 7010400 w 7667660"/>
              <a:gd name="connsiteY143" fmla="*/ 1676400 h 1731818"/>
              <a:gd name="connsiteX144" fmla="*/ 7051964 w 7667660"/>
              <a:gd name="connsiteY144" fmla="*/ 1662546 h 1731818"/>
              <a:gd name="connsiteX145" fmla="*/ 7065818 w 7667660"/>
              <a:gd name="connsiteY145" fmla="*/ 1704109 h 1731818"/>
              <a:gd name="connsiteX146" fmla="*/ 7107382 w 7667660"/>
              <a:gd name="connsiteY146" fmla="*/ 1717964 h 1731818"/>
              <a:gd name="connsiteX147" fmla="*/ 7176655 w 7667660"/>
              <a:gd name="connsiteY147" fmla="*/ 1704109 h 1731818"/>
              <a:gd name="connsiteX148" fmla="*/ 7218218 w 7667660"/>
              <a:gd name="connsiteY148" fmla="*/ 1690255 h 1731818"/>
              <a:gd name="connsiteX149" fmla="*/ 7259782 w 7667660"/>
              <a:gd name="connsiteY149" fmla="*/ 1717964 h 1731818"/>
              <a:gd name="connsiteX150" fmla="*/ 7453746 w 7667660"/>
              <a:gd name="connsiteY150" fmla="*/ 1731818 h 1731818"/>
              <a:gd name="connsiteX151" fmla="*/ 7578436 w 7667660"/>
              <a:gd name="connsiteY151" fmla="*/ 1717964 h 1731818"/>
              <a:gd name="connsiteX152" fmla="*/ 7661564 w 7667660"/>
              <a:gd name="connsiteY152" fmla="*/ 1690255 h 1731818"/>
              <a:gd name="connsiteX153" fmla="*/ 7592291 w 7667660"/>
              <a:gd name="connsiteY153" fmla="*/ 1690255 h 1731818"/>
              <a:gd name="connsiteX0" fmla="*/ 0 w 7667660"/>
              <a:gd name="connsiteY0" fmla="*/ 1648691 h 1731818"/>
              <a:gd name="connsiteX1" fmla="*/ 96982 w 7667660"/>
              <a:gd name="connsiteY1" fmla="*/ 1662546 h 1731818"/>
              <a:gd name="connsiteX2" fmla="*/ 180109 w 7667660"/>
              <a:gd name="connsiteY2" fmla="*/ 1662546 h 1731818"/>
              <a:gd name="connsiteX3" fmla="*/ 249382 w 7667660"/>
              <a:gd name="connsiteY3" fmla="*/ 1607127 h 1731818"/>
              <a:gd name="connsiteX4" fmla="*/ 277091 w 7667660"/>
              <a:gd name="connsiteY4" fmla="*/ 1634837 h 1731818"/>
              <a:gd name="connsiteX5" fmla="*/ 332509 w 7667660"/>
              <a:gd name="connsiteY5" fmla="*/ 1620982 h 1731818"/>
              <a:gd name="connsiteX6" fmla="*/ 415636 w 7667660"/>
              <a:gd name="connsiteY6" fmla="*/ 1662546 h 1731818"/>
              <a:gd name="connsiteX7" fmla="*/ 498764 w 7667660"/>
              <a:gd name="connsiteY7" fmla="*/ 1662546 h 1731818"/>
              <a:gd name="connsiteX8" fmla="*/ 540327 w 7667660"/>
              <a:gd name="connsiteY8" fmla="*/ 1634837 h 1731818"/>
              <a:gd name="connsiteX9" fmla="*/ 581891 w 7667660"/>
              <a:gd name="connsiteY9" fmla="*/ 1620982 h 1731818"/>
              <a:gd name="connsiteX10" fmla="*/ 665018 w 7667660"/>
              <a:gd name="connsiteY10" fmla="*/ 1648691 h 1731818"/>
              <a:gd name="connsiteX11" fmla="*/ 706582 w 7667660"/>
              <a:gd name="connsiteY11" fmla="*/ 1662546 h 1731818"/>
              <a:gd name="connsiteX12" fmla="*/ 831273 w 7667660"/>
              <a:gd name="connsiteY12" fmla="*/ 1662546 h 1731818"/>
              <a:gd name="connsiteX13" fmla="*/ 872836 w 7667660"/>
              <a:gd name="connsiteY13" fmla="*/ 1676400 h 1731818"/>
              <a:gd name="connsiteX14" fmla="*/ 914400 w 7667660"/>
              <a:gd name="connsiteY14" fmla="*/ 1648691 h 1731818"/>
              <a:gd name="connsiteX15" fmla="*/ 942109 w 7667660"/>
              <a:gd name="connsiteY15" fmla="*/ 1607127 h 1731818"/>
              <a:gd name="connsiteX16" fmla="*/ 983673 w 7667660"/>
              <a:gd name="connsiteY16" fmla="*/ 1537855 h 1731818"/>
              <a:gd name="connsiteX17" fmla="*/ 1052946 w 7667660"/>
              <a:gd name="connsiteY17" fmla="*/ 1648691 h 1731818"/>
              <a:gd name="connsiteX18" fmla="*/ 1094509 w 7667660"/>
              <a:gd name="connsiteY18" fmla="*/ 1620982 h 1731818"/>
              <a:gd name="connsiteX19" fmla="*/ 1177636 w 7667660"/>
              <a:gd name="connsiteY19" fmla="*/ 1648691 h 1731818"/>
              <a:gd name="connsiteX20" fmla="*/ 1233055 w 7667660"/>
              <a:gd name="connsiteY20" fmla="*/ 1662546 h 1731818"/>
              <a:gd name="connsiteX21" fmla="*/ 1274618 w 7667660"/>
              <a:gd name="connsiteY21" fmla="*/ 1676400 h 1731818"/>
              <a:gd name="connsiteX22" fmla="*/ 1316182 w 7667660"/>
              <a:gd name="connsiteY22" fmla="*/ 1648691 h 1731818"/>
              <a:gd name="connsiteX23" fmla="*/ 1357746 w 7667660"/>
              <a:gd name="connsiteY23" fmla="*/ 1468582 h 1731818"/>
              <a:gd name="connsiteX24" fmla="*/ 1371600 w 7667660"/>
              <a:gd name="connsiteY24" fmla="*/ 1427018 h 1731818"/>
              <a:gd name="connsiteX25" fmla="*/ 1385455 w 7667660"/>
              <a:gd name="connsiteY25" fmla="*/ 1357746 h 1731818"/>
              <a:gd name="connsiteX26" fmla="*/ 1413164 w 7667660"/>
              <a:gd name="connsiteY26" fmla="*/ 1233055 h 1731818"/>
              <a:gd name="connsiteX27" fmla="*/ 1427018 w 7667660"/>
              <a:gd name="connsiteY27" fmla="*/ 845127 h 1731818"/>
              <a:gd name="connsiteX28" fmla="*/ 1413164 w 7667660"/>
              <a:gd name="connsiteY28" fmla="*/ 720437 h 1731818"/>
              <a:gd name="connsiteX29" fmla="*/ 1440873 w 7667660"/>
              <a:gd name="connsiteY29" fmla="*/ 498764 h 1731818"/>
              <a:gd name="connsiteX30" fmla="*/ 1454727 w 7667660"/>
              <a:gd name="connsiteY30" fmla="*/ 360218 h 1731818"/>
              <a:gd name="connsiteX31" fmla="*/ 1482436 w 7667660"/>
              <a:gd name="connsiteY31" fmla="*/ 193964 h 1731818"/>
              <a:gd name="connsiteX32" fmla="*/ 1524000 w 7667660"/>
              <a:gd name="connsiteY32" fmla="*/ 83127 h 1731818"/>
              <a:gd name="connsiteX33" fmla="*/ 1607127 w 7667660"/>
              <a:gd name="connsiteY33" fmla="*/ 110837 h 1731818"/>
              <a:gd name="connsiteX34" fmla="*/ 1745673 w 7667660"/>
              <a:gd name="connsiteY34" fmla="*/ 83127 h 1731818"/>
              <a:gd name="connsiteX35" fmla="*/ 1787236 w 7667660"/>
              <a:gd name="connsiteY35" fmla="*/ 69273 h 1731818"/>
              <a:gd name="connsiteX36" fmla="*/ 1828800 w 7667660"/>
              <a:gd name="connsiteY36" fmla="*/ 138546 h 1731818"/>
              <a:gd name="connsiteX37" fmla="*/ 1898073 w 7667660"/>
              <a:gd name="connsiteY37" fmla="*/ 83127 h 1731818"/>
              <a:gd name="connsiteX38" fmla="*/ 1953491 w 7667660"/>
              <a:gd name="connsiteY38" fmla="*/ 69273 h 1731818"/>
              <a:gd name="connsiteX39" fmla="*/ 2036618 w 7667660"/>
              <a:gd name="connsiteY39" fmla="*/ 27709 h 1731818"/>
              <a:gd name="connsiteX40" fmla="*/ 2078182 w 7667660"/>
              <a:gd name="connsiteY40" fmla="*/ 55418 h 1731818"/>
              <a:gd name="connsiteX41" fmla="*/ 2105891 w 7667660"/>
              <a:gd name="connsiteY41" fmla="*/ 96982 h 1731818"/>
              <a:gd name="connsiteX42" fmla="*/ 2189018 w 7667660"/>
              <a:gd name="connsiteY42" fmla="*/ 124691 h 1731818"/>
              <a:gd name="connsiteX43" fmla="*/ 2244436 w 7667660"/>
              <a:gd name="connsiteY43" fmla="*/ 193964 h 1731818"/>
              <a:gd name="connsiteX44" fmla="*/ 2327564 w 7667660"/>
              <a:gd name="connsiteY44" fmla="*/ 221673 h 1731818"/>
              <a:gd name="connsiteX45" fmla="*/ 2369127 w 7667660"/>
              <a:gd name="connsiteY45" fmla="*/ 304800 h 1731818"/>
              <a:gd name="connsiteX46" fmla="*/ 2396836 w 7667660"/>
              <a:gd name="connsiteY46" fmla="*/ 429491 h 1731818"/>
              <a:gd name="connsiteX47" fmla="*/ 2410691 w 7667660"/>
              <a:gd name="connsiteY47" fmla="*/ 471055 h 1731818"/>
              <a:gd name="connsiteX48" fmla="*/ 2438400 w 7667660"/>
              <a:gd name="connsiteY48" fmla="*/ 512618 h 1731818"/>
              <a:gd name="connsiteX49" fmla="*/ 2452255 w 7667660"/>
              <a:gd name="connsiteY49" fmla="*/ 554182 h 1731818"/>
              <a:gd name="connsiteX50" fmla="*/ 2479964 w 7667660"/>
              <a:gd name="connsiteY50" fmla="*/ 665018 h 1731818"/>
              <a:gd name="connsiteX51" fmla="*/ 2507673 w 7667660"/>
              <a:gd name="connsiteY51" fmla="*/ 803564 h 1731818"/>
              <a:gd name="connsiteX52" fmla="*/ 2549236 w 7667660"/>
              <a:gd name="connsiteY52" fmla="*/ 1039091 h 1731818"/>
              <a:gd name="connsiteX53" fmla="*/ 2563091 w 7667660"/>
              <a:gd name="connsiteY53" fmla="*/ 1219200 h 1731818"/>
              <a:gd name="connsiteX54" fmla="*/ 2576946 w 7667660"/>
              <a:gd name="connsiteY54" fmla="*/ 1330037 h 1731818"/>
              <a:gd name="connsiteX55" fmla="*/ 2604655 w 7667660"/>
              <a:gd name="connsiteY55" fmla="*/ 1510146 h 1731818"/>
              <a:gd name="connsiteX56" fmla="*/ 2632364 w 7667660"/>
              <a:gd name="connsiteY56" fmla="*/ 1593273 h 1731818"/>
              <a:gd name="connsiteX57" fmla="*/ 2646218 w 7667660"/>
              <a:gd name="connsiteY57" fmla="*/ 1634837 h 1731818"/>
              <a:gd name="connsiteX58" fmla="*/ 2743200 w 7667660"/>
              <a:gd name="connsiteY58" fmla="*/ 1607127 h 1731818"/>
              <a:gd name="connsiteX59" fmla="*/ 2770909 w 7667660"/>
              <a:gd name="connsiteY59" fmla="*/ 1634837 h 1731818"/>
              <a:gd name="connsiteX60" fmla="*/ 2812473 w 7667660"/>
              <a:gd name="connsiteY60" fmla="*/ 1648691 h 1731818"/>
              <a:gd name="connsiteX61" fmla="*/ 2909455 w 7667660"/>
              <a:gd name="connsiteY61" fmla="*/ 1648691 h 1731818"/>
              <a:gd name="connsiteX62" fmla="*/ 2937164 w 7667660"/>
              <a:gd name="connsiteY62" fmla="*/ 1690255 h 1731818"/>
              <a:gd name="connsiteX63" fmla="*/ 3020291 w 7667660"/>
              <a:gd name="connsiteY63" fmla="*/ 1662546 h 1731818"/>
              <a:gd name="connsiteX64" fmla="*/ 3061855 w 7667660"/>
              <a:gd name="connsiteY64" fmla="*/ 1648691 h 1731818"/>
              <a:gd name="connsiteX65" fmla="*/ 3103418 w 7667660"/>
              <a:gd name="connsiteY65" fmla="*/ 1676400 h 1731818"/>
              <a:gd name="connsiteX66" fmla="*/ 3158836 w 7667660"/>
              <a:gd name="connsiteY66" fmla="*/ 1662546 h 1731818"/>
              <a:gd name="connsiteX67" fmla="*/ 3200400 w 7667660"/>
              <a:gd name="connsiteY67" fmla="*/ 1676400 h 1731818"/>
              <a:gd name="connsiteX68" fmla="*/ 3325091 w 7667660"/>
              <a:gd name="connsiteY68" fmla="*/ 1676400 h 1731818"/>
              <a:gd name="connsiteX69" fmla="*/ 3394364 w 7667660"/>
              <a:gd name="connsiteY69" fmla="*/ 1662546 h 1731818"/>
              <a:gd name="connsiteX70" fmla="*/ 3422073 w 7667660"/>
              <a:gd name="connsiteY70" fmla="*/ 1579418 h 1731818"/>
              <a:gd name="connsiteX71" fmla="*/ 3435927 w 7667660"/>
              <a:gd name="connsiteY71" fmla="*/ 1413164 h 1731818"/>
              <a:gd name="connsiteX72" fmla="*/ 3463636 w 7667660"/>
              <a:gd name="connsiteY72" fmla="*/ 817418 h 1731818"/>
              <a:gd name="connsiteX73" fmla="*/ 3477491 w 7667660"/>
              <a:gd name="connsiteY73" fmla="*/ 387927 h 1731818"/>
              <a:gd name="connsiteX74" fmla="*/ 3505200 w 7667660"/>
              <a:gd name="connsiteY74" fmla="*/ 124691 h 1731818"/>
              <a:gd name="connsiteX75" fmla="*/ 3560618 w 7667660"/>
              <a:gd name="connsiteY75" fmla="*/ 138546 h 1731818"/>
              <a:gd name="connsiteX76" fmla="*/ 3602182 w 7667660"/>
              <a:gd name="connsiteY76" fmla="*/ 152400 h 1731818"/>
              <a:gd name="connsiteX77" fmla="*/ 3616036 w 7667660"/>
              <a:gd name="connsiteY77" fmla="*/ 110837 h 1731818"/>
              <a:gd name="connsiteX78" fmla="*/ 3643746 w 7667660"/>
              <a:gd name="connsiteY78" fmla="*/ 83127 h 1731818"/>
              <a:gd name="connsiteX79" fmla="*/ 3713018 w 7667660"/>
              <a:gd name="connsiteY79" fmla="*/ 138546 h 1731818"/>
              <a:gd name="connsiteX80" fmla="*/ 3754582 w 7667660"/>
              <a:gd name="connsiteY80" fmla="*/ 110837 h 1731818"/>
              <a:gd name="connsiteX81" fmla="*/ 3837709 w 7667660"/>
              <a:gd name="connsiteY81" fmla="*/ 96982 h 1731818"/>
              <a:gd name="connsiteX82" fmla="*/ 3934691 w 7667660"/>
              <a:gd name="connsiteY82" fmla="*/ 0 h 1731818"/>
              <a:gd name="connsiteX83" fmla="*/ 3976255 w 7667660"/>
              <a:gd name="connsiteY83" fmla="*/ 27709 h 1731818"/>
              <a:gd name="connsiteX84" fmla="*/ 3990109 w 7667660"/>
              <a:gd name="connsiteY84" fmla="*/ 69273 h 1731818"/>
              <a:gd name="connsiteX85" fmla="*/ 4031673 w 7667660"/>
              <a:gd name="connsiteY85" fmla="*/ 55418 h 1731818"/>
              <a:gd name="connsiteX86" fmla="*/ 4128655 w 7667660"/>
              <a:gd name="connsiteY86" fmla="*/ 13855 h 1731818"/>
              <a:gd name="connsiteX87" fmla="*/ 4184073 w 7667660"/>
              <a:gd name="connsiteY87" fmla="*/ 83127 h 1731818"/>
              <a:gd name="connsiteX88" fmla="*/ 4170218 w 7667660"/>
              <a:gd name="connsiteY88" fmla="*/ 124691 h 1731818"/>
              <a:gd name="connsiteX89" fmla="*/ 4211782 w 7667660"/>
              <a:gd name="connsiteY89" fmla="*/ 346364 h 1731818"/>
              <a:gd name="connsiteX90" fmla="*/ 4239491 w 7667660"/>
              <a:gd name="connsiteY90" fmla="*/ 429491 h 1731818"/>
              <a:gd name="connsiteX91" fmla="*/ 4253346 w 7667660"/>
              <a:gd name="connsiteY91" fmla="*/ 512618 h 1731818"/>
              <a:gd name="connsiteX92" fmla="*/ 4267200 w 7667660"/>
              <a:gd name="connsiteY92" fmla="*/ 609600 h 1731818"/>
              <a:gd name="connsiteX93" fmla="*/ 4284861 w 7667660"/>
              <a:gd name="connsiteY93" fmla="*/ 777073 h 1731818"/>
              <a:gd name="connsiteX94" fmla="*/ 4322618 w 7667660"/>
              <a:gd name="connsiteY94" fmla="*/ 1066800 h 1731818"/>
              <a:gd name="connsiteX95" fmla="*/ 4336473 w 7667660"/>
              <a:gd name="connsiteY95" fmla="*/ 1413164 h 1731818"/>
              <a:gd name="connsiteX96" fmla="*/ 4350327 w 7667660"/>
              <a:gd name="connsiteY96" fmla="*/ 1496291 h 1731818"/>
              <a:gd name="connsiteX97" fmla="*/ 4364182 w 7667660"/>
              <a:gd name="connsiteY97" fmla="*/ 1607127 h 1731818"/>
              <a:gd name="connsiteX98" fmla="*/ 4378036 w 7667660"/>
              <a:gd name="connsiteY98" fmla="*/ 1662546 h 1731818"/>
              <a:gd name="connsiteX99" fmla="*/ 4488873 w 7667660"/>
              <a:gd name="connsiteY99" fmla="*/ 1676400 h 1731818"/>
              <a:gd name="connsiteX100" fmla="*/ 4641273 w 7667660"/>
              <a:gd name="connsiteY100" fmla="*/ 1662546 h 1731818"/>
              <a:gd name="connsiteX101" fmla="*/ 4682836 w 7667660"/>
              <a:gd name="connsiteY101" fmla="*/ 1676400 h 1731818"/>
              <a:gd name="connsiteX102" fmla="*/ 4710546 w 7667660"/>
              <a:gd name="connsiteY102" fmla="*/ 1634837 h 1731818"/>
              <a:gd name="connsiteX103" fmla="*/ 4738255 w 7667660"/>
              <a:gd name="connsiteY103" fmla="*/ 1607127 h 1731818"/>
              <a:gd name="connsiteX104" fmla="*/ 4752109 w 7667660"/>
              <a:gd name="connsiteY104" fmla="*/ 1648691 h 1731818"/>
              <a:gd name="connsiteX105" fmla="*/ 4779818 w 7667660"/>
              <a:gd name="connsiteY105" fmla="*/ 1565564 h 1731818"/>
              <a:gd name="connsiteX106" fmla="*/ 4779818 w 7667660"/>
              <a:gd name="connsiteY106" fmla="*/ 1246909 h 1731818"/>
              <a:gd name="connsiteX107" fmla="*/ 4807527 w 7667660"/>
              <a:gd name="connsiteY107" fmla="*/ 512618 h 1731818"/>
              <a:gd name="connsiteX108" fmla="*/ 4821382 w 7667660"/>
              <a:gd name="connsiteY108" fmla="*/ 193964 h 1731818"/>
              <a:gd name="connsiteX109" fmla="*/ 4835236 w 7667660"/>
              <a:gd name="connsiteY109" fmla="*/ 69273 h 1731818"/>
              <a:gd name="connsiteX110" fmla="*/ 4876800 w 7667660"/>
              <a:gd name="connsiteY110" fmla="*/ 55418 h 1731818"/>
              <a:gd name="connsiteX111" fmla="*/ 4932218 w 7667660"/>
              <a:gd name="connsiteY111" fmla="*/ 41564 h 1731818"/>
              <a:gd name="connsiteX112" fmla="*/ 4987636 w 7667660"/>
              <a:gd name="connsiteY112" fmla="*/ 55418 h 1731818"/>
              <a:gd name="connsiteX113" fmla="*/ 5056909 w 7667660"/>
              <a:gd name="connsiteY113" fmla="*/ 166255 h 1731818"/>
              <a:gd name="connsiteX114" fmla="*/ 5098473 w 7667660"/>
              <a:gd name="connsiteY114" fmla="*/ 180109 h 1731818"/>
              <a:gd name="connsiteX115" fmla="*/ 5195455 w 7667660"/>
              <a:gd name="connsiteY115" fmla="*/ 166255 h 1731818"/>
              <a:gd name="connsiteX116" fmla="*/ 5278582 w 7667660"/>
              <a:gd name="connsiteY116" fmla="*/ 193964 h 1731818"/>
              <a:gd name="connsiteX117" fmla="*/ 5320146 w 7667660"/>
              <a:gd name="connsiteY117" fmla="*/ 180109 h 1731818"/>
              <a:gd name="connsiteX118" fmla="*/ 5443162 w 7667660"/>
              <a:gd name="connsiteY118" fmla="*/ 142352 h 1731818"/>
              <a:gd name="connsiteX119" fmla="*/ 5583382 w 7667660"/>
              <a:gd name="connsiteY119" fmla="*/ 166255 h 1731818"/>
              <a:gd name="connsiteX120" fmla="*/ 5735782 w 7667660"/>
              <a:gd name="connsiteY120" fmla="*/ 166255 h 1731818"/>
              <a:gd name="connsiteX121" fmla="*/ 5749636 w 7667660"/>
              <a:gd name="connsiteY121" fmla="*/ 207818 h 1731818"/>
              <a:gd name="connsiteX122" fmla="*/ 5777346 w 7667660"/>
              <a:gd name="connsiteY122" fmla="*/ 374073 h 1731818"/>
              <a:gd name="connsiteX123" fmla="*/ 5791200 w 7667660"/>
              <a:gd name="connsiteY123" fmla="*/ 429491 h 1731818"/>
              <a:gd name="connsiteX124" fmla="*/ 5832764 w 7667660"/>
              <a:gd name="connsiteY124" fmla="*/ 554182 h 1731818"/>
              <a:gd name="connsiteX125" fmla="*/ 5846618 w 7667660"/>
              <a:gd name="connsiteY125" fmla="*/ 595746 h 1731818"/>
              <a:gd name="connsiteX126" fmla="*/ 5860473 w 7667660"/>
              <a:gd name="connsiteY126" fmla="*/ 637309 h 1731818"/>
              <a:gd name="connsiteX127" fmla="*/ 5874327 w 7667660"/>
              <a:gd name="connsiteY127" fmla="*/ 720437 h 1731818"/>
              <a:gd name="connsiteX128" fmla="*/ 5888182 w 7667660"/>
              <a:gd name="connsiteY128" fmla="*/ 789709 h 1731818"/>
              <a:gd name="connsiteX129" fmla="*/ 5915891 w 7667660"/>
              <a:gd name="connsiteY129" fmla="*/ 1011382 h 1731818"/>
              <a:gd name="connsiteX130" fmla="*/ 5929746 w 7667660"/>
              <a:gd name="connsiteY130" fmla="*/ 1066800 h 1731818"/>
              <a:gd name="connsiteX131" fmla="*/ 5943600 w 7667660"/>
              <a:gd name="connsiteY131" fmla="*/ 1177637 h 1731818"/>
              <a:gd name="connsiteX132" fmla="*/ 5971309 w 7667660"/>
              <a:gd name="connsiteY132" fmla="*/ 1468582 h 1731818"/>
              <a:gd name="connsiteX133" fmla="*/ 5985164 w 7667660"/>
              <a:gd name="connsiteY133" fmla="*/ 1551709 h 1731818"/>
              <a:gd name="connsiteX134" fmla="*/ 5999018 w 7667660"/>
              <a:gd name="connsiteY134" fmla="*/ 1593273 h 1731818"/>
              <a:gd name="connsiteX135" fmla="*/ 6040582 w 7667660"/>
              <a:gd name="connsiteY135" fmla="*/ 1607127 h 1731818"/>
              <a:gd name="connsiteX136" fmla="*/ 6386946 w 7667660"/>
              <a:gd name="connsiteY136" fmla="*/ 1620982 h 1731818"/>
              <a:gd name="connsiteX137" fmla="*/ 6525491 w 7667660"/>
              <a:gd name="connsiteY137" fmla="*/ 1634837 h 1731818"/>
              <a:gd name="connsiteX138" fmla="*/ 6622473 w 7667660"/>
              <a:gd name="connsiteY138" fmla="*/ 1662546 h 1731818"/>
              <a:gd name="connsiteX139" fmla="*/ 6677891 w 7667660"/>
              <a:gd name="connsiteY139" fmla="*/ 1648691 h 1731818"/>
              <a:gd name="connsiteX140" fmla="*/ 6719455 w 7667660"/>
              <a:gd name="connsiteY140" fmla="*/ 1634837 h 1731818"/>
              <a:gd name="connsiteX141" fmla="*/ 6802582 w 7667660"/>
              <a:gd name="connsiteY141" fmla="*/ 1662546 h 1731818"/>
              <a:gd name="connsiteX142" fmla="*/ 6954982 w 7667660"/>
              <a:gd name="connsiteY142" fmla="*/ 1690255 h 1731818"/>
              <a:gd name="connsiteX143" fmla="*/ 7010400 w 7667660"/>
              <a:gd name="connsiteY143" fmla="*/ 1676400 h 1731818"/>
              <a:gd name="connsiteX144" fmla="*/ 7051964 w 7667660"/>
              <a:gd name="connsiteY144" fmla="*/ 1662546 h 1731818"/>
              <a:gd name="connsiteX145" fmla="*/ 7065818 w 7667660"/>
              <a:gd name="connsiteY145" fmla="*/ 1704109 h 1731818"/>
              <a:gd name="connsiteX146" fmla="*/ 7107382 w 7667660"/>
              <a:gd name="connsiteY146" fmla="*/ 1717964 h 1731818"/>
              <a:gd name="connsiteX147" fmla="*/ 7176655 w 7667660"/>
              <a:gd name="connsiteY147" fmla="*/ 1704109 h 1731818"/>
              <a:gd name="connsiteX148" fmla="*/ 7218218 w 7667660"/>
              <a:gd name="connsiteY148" fmla="*/ 1690255 h 1731818"/>
              <a:gd name="connsiteX149" fmla="*/ 7259782 w 7667660"/>
              <a:gd name="connsiteY149" fmla="*/ 1717964 h 1731818"/>
              <a:gd name="connsiteX150" fmla="*/ 7453746 w 7667660"/>
              <a:gd name="connsiteY150" fmla="*/ 1731818 h 1731818"/>
              <a:gd name="connsiteX151" fmla="*/ 7578436 w 7667660"/>
              <a:gd name="connsiteY151" fmla="*/ 1717964 h 1731818"/>
              <a:gd name="connsiteX152" fmla="*/ 7661564 w 7667660"/>
              <a:gd name="connsiteY152" fmla="*/ 1690255 h 1731818"/>
              <a:gd name="connsiteX153" fmla="*/ 7592291 w 7667660"/>
              <a:gd name="connsiteY153" fmla="*/ 1690255 h 1731818"/>
              <a:gd name="connsiteX0" fmla="*/ 0 w 7667660"/>
              <a:gd name="connsiteY0" fmla="*/ 1648691 h 1731818"/>
              <a:gd name="connsiteX1" fmla="*/ 96982 w 7667660"/>
              <a:gd name="connsiteY1" fmla="*/ 1662546 h 1731818"/>
              <a:gd name="connsiteX2" fmla="*/ 180109 w 7667660"/>
              <a:gd name="connsiteY2" fmla="*/ 1662546 h 1731818"/>
              <a:gd name="connsiteX3" fmla="*/ 249382 w 7667660"/>
              <a:gd name="connsiteY3" fmla="*/ 1607127 h 1731818"/>
              <a:gd name="connsiteX4" fmla="*/ 277091 w 7667660"/>
              <a:gd name="connsiteY4" fmla="*/ 1634837 h 1731818"/>
              <a:gd name="connsiteX5" fmla="*/ 332509 w 7667660"/>
              <a:gd name="connsiteY5" fmla="*/ 1620982 h 1731818"/>
              <a:gd name="connsiteX6" fmla="*/ 415636 w 7667660"/>
              <a:gd name="connsiteY6" fmla="*/ 1662546 h 1731818"/>
              <a:gd name="connsiteX7" fmla="*/ 498764 w 7667660"/>
              <a:gd name="connsiteY7" fmla="*/ 1662546 h 1731818"/>
              <a:gd name="connsiteX8" fmla="*/ 540327 w 7667660"/>
              <a:gd name="connsiteY8" fmla="*/ 1634837 h 1731818"/>
              <a:gd name="connsiteX9" fmla="*/ 581891 w 7667660"/>
              <a:gd name="connsiteY9" fmla="*/ 1620982 h 1731818"/>
              <a:gd name="connsiteX10" fmla="*/ 665018 w 7667660"/>
              <a:gd name="connsiteY10" fmla="*/ 1648691 h 1731818"/>
              <a:gd name="connsiteX11" fmla="*/ 706582 w 7667660"/>
              <a:gd name="connsiteY11" fmla="*/ 1662546 h 1731818"/>
              <a:gd name="connsiteX12" fmla="*/ 831273 w 7667660"/>
              <a:gd name="connsiteY12" fmla="*/ 1662546 h 1731818"/>
              <a:gd name="connsiteX13" fmla="*/ 872836 w 7667660"/>
              <a:gd name="connsiteY13" fmla="*/ 1676400 h 1731818"/>
              <a:gd name="connsiteX14" fmla="*/ 914400 w 7667660"/>
              <a:gd name="connsiteY14" fmla="*/ 1648691 h 1731818"/>
              <a:gd name="connsiteX15" fmla="*/ 942109 w 7667660"/>
              <a:gd name="connsiteY15" fmla="*/ 1607127 h 1731818"/>
              <a:gd name="connsiteX16" fmla="*/ 983673 w 7667660"/>
              <a:gd name="connsiteY16" fmla="*/ 1537855 h 1731818"/>
              <a:gd name="connsiteX17" fmla="*/ 1052946 w 7667660"/>
              <a:gd name="connsiteY17" fmla="*/ 1648691 h 1731818"/>
              <a:gd name="connsiteX18" fmla="*/ 1094509 w 7667660"/>
              <a:gd name="connsiteY18" fmla="*/ 1620982 h 1731818"/>
              <a:gd name="connsiteX19" fmla="*/ 1177636 w 7667660"/>
              <a:gd name="connsiteY19" fmla="*/ 1648691 h 1731818"/>
              <a:gd name="connsiteX20" fmla="*/ 1233055 w 7667660"/>
              <a:gd name="connsiteY20" fmla="*/ 1662546 h 1731818"/>
              <a:gd name="connsiteX21" fmla="*/ 1274618 w 7667660"/>
              <a:gd name="connsiteY21" fmla="*/ 1676400 h 1731818"/>
              <a:gd name="connsiteX22" fmla="*/ 1316182 w 7667660"/>
              <a:gd name="connsiteY22" fmla="*/ 1648691 h 1731818"/>
              <a:gd name="connsiteX23" fmla="*/ 1357746 w 7667660"/>
              <a:gd name="connsiteY23" fmla="*/ 1468582 h 1731818"/>
              <a:gd name="connsiteX24" fmla="*/ 1371600 w 7667660"/>
              <a:gd name="connsiteY24" fmla="*/ 1427018 h 1731818"/>
              <a:gd name="connsiteX25" fmla="*/ 1385455 w 7667660"/>
              <a:gd name="connsiteY25" fmla="*/ 1357746 h 1731818"/>
              <a:gd name="connsiteX26" fmla="*/ 1413164 w 7667660"/>
              <a:gd name="connsiteY26" fmla="*/ 1233055 h 1731818"/>
              <a:gd name="connsiteX27" fmla="*/ 1427018 w 7667660"/>
              <a:gd name="connsiteY27" fmla="*/ 845127 h 1731818"/>
              <a:gd name="connsiteX28" fmla="*/ 1413164 w 7667660"/>
              <a:gd name="connsiteY28" fmla="*/ 720437 h 1731818"/>
              <a:gd name="connsiteX29" fmla="*/ 1440873 w 7667660"/>
              <a:gd name="connsiteY29" fmla="*/ 498764 h 1731818"/>
              <a:gd name="connsiteX30" fmla="*/ 1454727 w 7667660"/>
              <a:gd name="connsiteY30" fmla="*/ 360218 h 1731818"/>
              <a:gd name="connsiteX31" fmla="*/ 1482436 w 7667660"/>
              <a:gd name="connsiteY31" fmla="*/ 193964 h 1731818"/>
              <a:gd name="connsiteX32" fmla="*/ 1524000 w 7667660"/>
              <a:gd name="connsiteY32" fmla="*/ 83127 h 1731818"/>
              <a:gd name="connsiteX33" fmla="*/ 1607127 w 7667660"/>
              <a:gd name="connsiteY33" fmla="*/ 110837 h 1731818"/>
              <a:gd name="connsiteX34" fmla="*/ 1745673 w 7667660"/>
              <a:gd name="connsiteY34" fmla="*/ 83127 h 1731818"/>
              <a:gd name="connsiteX35" fmla="*/ 1787236 w 7667660"/>
              <a:gd name="connsiteY35" fmla="*/ 69273 h 1731818"/>
              <a:gd name="connsiteX36" fmla="*/ 1828800 w 7667660"/>
              <a:gd name="connsiteY36" fmla="*/ 138546 h 1731818"/>
              <a:gd name="connsiteX37" fmla="*/ 1898073 w 7667660"/>
              <a:gd name="connsiteY37" fmla="*/ 83127 h 1731818"/>
              <a:gd name="connsiteX38" fmla="*/ 1953491 w 7667660"/>
              <a:gd name="connsiteY38" fmla="*/ 69273 h 1731818"/>
              <a:gd name="connsiteX39" fmla="*/ 2036618 w 7667660"/>
              <a:gd name="connsiteY39" fmla="*/ 27709 h 1731818"/>
              <a:gd name="connsiteX40" fmla="*/ 2078182 w 7667660"/>
              <a:gd name="connsiteY40" fmla="*/ 55418 h 1731818"/>
              <a:gd name="connsiteX41" fmla="*/ 2105891 w 7667660"/>
              <a:gd name="connsiteY41" fmla="*/ 96982 h 1731818"/>
              <a:gd name="connsiteX42" fmla="*/ 2189018 w 7667660"/>
              <a:gd name="connsiteY42" fmla="*/ 124691 h 1731818"/>
              <a:gd name="connsiteX43" fmla="*/ 2244436 w 7667660"/>
              <a:gd name="connsiteY43" fmla="*/ 193964 h 1731818"/>
              <a:gd name="connsiteX44" fmla="*/ 2327564 w 7667660"/>
              <a:gd name="connsiteY44" fmla="*/ 221673 h 1731818"/>
              <a:gd name="connsiteX45" fmla="*/ 2369127 w 7667660"/>
              <a:gd name="connsiteY45" fmla="*/ 304800 h 1731818"/>
              <a:gd name="connsiteX46" fmla="*/ 2396836 w 7667660"/>
              <a:gd name="connsiteY46" fmla="*/ 429491 h 1731818"/>
              <a:gd name="connsiteX47" fmla="*/ 2410691 w 7667660"/>
              <a:gd name="connsiteY47" fmla="*/ 471055 h 1731818"/>
              <a:gd name="connsiteX48" fmla="*/ 2438400 w 7667660"/>
              <a:gd name="connsiteY48" fmla="*/ 512618 h 1731818"/>
              <a:gd name="connsiteX49" fmla="*/ 2452255 w 7667660"/>
              <a:gd name="connsiteY49" fmla="*/ 554182 h 1731818"/>
              <a:gd name="connsiteX50" fmla="*/ 2479964 w 7667660"/>
              <a:gd name="connsiteY50" fmla="*/ 665018 h 1731818"/>
              <a:gd name="connsiteX51" fmla="*/ 2507673 w 7667660"/>
              <a:gd name="connsiteY51" fmla="*/ 803564 h 1731818"/>
              <a:gd name="connsiteX52" fmla="*/ 2549236 w 7667660"/>
              <a:gd name="connsiteY52" fmla="*/ 1039091 h 1731818"/>
              <a:gd name="connsiteX53" fmla="*/ 2563091 w 7667660"/>
              <a:gd name="connsiteY53" fmla="*/ 1219200 h 1731818"/>
              <a:gd name="connsiteX54" fmla="*/ 2576946 w 7667660"/>
              <a:gd name="connsiteY54" fmla="*/ 1330037 h 1731818"/>
              <a:gd name="connsiteX55" fmla="*/ 2604655 w 7667660"/>
              <a:gd name="connsiteY55" fmla="*/ 1510146 h 1731818"/>
              <a:gd name="connsiteX56" fmla="*/ 2632364 w 7667660"/>
              <a:gd name="connsiteY56" fmla="*/ 1593273 h 1731818"/>
              <a:gd name="connsiteX57" fmla="*/ 2646218 w 7667660"/>
              <a:gd name="connsiteY57" fmla="*/ 1634837 h 1731818"/>
              <a:gd name="connsiteX58" fmla="*/ 2743200 w 7667660"/>
              <a:gd name="connsiteY58" fmla="*/ 1607127 h 1731818"/>
              <a:gd name="connsiteX59" fmla="*/ 2770909 w 7667660"/>
              <a:gd name="connsiteY59" fmla="*/ 1634837 h 1731818"/>
              <a:gd name="connsiteX60" fmla="*/ 2812473 w 7667660"/>
              <a:gd name="connsiteY60" fmla="*/ 1648691 h 1731818"/>
              <a:gd name="connsiteX61" fmla="*/ 2909455 w 7667660"/>
              <a:gd name="connsiteY61" fmla="*/ 1648691 h 1731818"/>
              <a:gd name="connsiteX62" fmla="*/ 2937164 w 7667660"/>
              <a:gd name="connsiteY62" fmla="*/ 1690255 h 1731818"/>
              <a:gd name="connsiteX63" fmla="*/ 3020291 w 7667660"/>
              <a:gd name="connsiteY63" fmla="*/ 1662546 h 1731818"/>
              <a:gd name="connsiteX64" fmla="*/ 3061855 w 7667660"/>
              <a:gd name="connsiteY64" fmla="*/ 1648691 h 1731818"/>
              <a:gd name="connsiteX65" fmla="*/ 3103418 w 7667660"/>
              <a:gd name="connsiteY65" fmla="*/ 1676400 h 1731818"/>
              <a:gd name="connsiteX66" fmla="*/ 3158836 w 7667660"/>
              <a:gd name="connsiteY66" fmla="*/ 1662546 h 1731818"/>
              <a:gd name="connsiteX67" fmla="*/ 3200400 w 7667660"/>
              <a:gd name="connsiteY67" fmla="*/ 1676400 h 1731818"/>
              <a:gd name="connsiteX68" fmla="*/ 3325091 w 7667660"/>
              <a:gd name="connsiteY68" fmla="*/ 1676400 h 1731818"/>
              <a:gd name="connsiteX69" fmla="*/ 3394364 w 7667660"/>
              <a:gd name="connsiteY69" fmla="*/ 1662546 h 1731818"/>
              <a:gd name="connsiteX70" fmla="*/ 3422073 w 7667660"/>
              <a:gd name="connsiteY70" fmla="*/ 1579418 h 1731818"/>
              <a:gd name="connsiteX71" fmla="*/ 3435927 w 7667660"/>
              <a:gd name="connsiteY71" fmla="*/ 1413164 h 1731818"/>
              <a:gd name="connsiteX72" fmla="*/ 3463636 w 7667660"/>
              <a:gd name="connsiteY72" fmla="*/ 817418 h 1731818"/>
              <a:gd name="connsiteX73" fmla="*/ 3477491 w 7667660"/>
              <a:gd name="connsiteY73" fmla="*/ 387927 h 1731818"/>
              <a:gd name="connsiteX74" fmla="*/ 3505200 w 7667660"/>
              <a:gd name="connsiteY74" fmla="*/ 124691 h 1731818"/>
              <a:gd name="connsiteX75" fmla="*/ 3560618 w 7667660"/>
              <a:gd name="connsiteY75" fmla="*/ 138546 h 1731818"/>
              <a:gd name="connsiteX76" fmla="*/ 3602182 w 7667660"/>
              <a:gd name="connsiteY76" fmla="*/ 152400 h 1731818"/>
              <a:gd name="connsiteX77" fmla="*/ 3616036 w 7667660"/>
              <a:gd name="connsiteY77" fmla="*/ 110837 h 1731818"/>
              <a:gd name="connsiteX78" fmla="*/ 3643746 w 7667660"/>
              <a:gd name="connsiteY78" fmla="*/ 83127 h 1731818"/>
              <a:gd name="connsiteX79" fmla="*/ 3713018 w 7667660"/>
              <a:gd name="connsiteY79" fmla="*/ 138546 h 1731818"/>
              <a:gd name="connsiteX80" fmla="*/ 3754582 w 7667660"/>
              <a:gd name="connsiteY80" fmla="*/ 110837 h 1731818"/>
              <a:gd name="connsiteX81" fmla="*/ 3837709 w 7667660"/>
              <a:gd name="connsiteY81" fmla="*/ 96982 h 1731818"/>
              <a:gd name="connsiteX82" fmla="*/ 3934691 w 7667660"/>
              <a:gd name="connsiteY82" fmla="*/ 0 h 1731818"/>
              <a:gd name="connsiteX83" fmla="*/ 3976255 w 7667660"/>
              <a:gd name="connsiteY83" fmla="*/ 27709 h 1731818"/>
              <a:gd name="connsiteX84" fmla="*/ 3990109 w 7667660"/>
              <a:gd name="connsiteY84" fmla="*/ 69273 h 1731818"/>
              <a:gd name="connsiteX85" fmla="*/ 4031673 w 7667660"/>
              <a:gd name="connsiteY85" fmla="*/ 55418 h 1731818"/>
              <a:gd name="connsiteX86" fmla="*/ 4128655 w 7667660"/>
              <a:gd name="connsiteY86" fmla="*/ 13855 h 1731818"/>
              <a:gd name="connsiteX87" fmla="*/ 4184073 w 7667660"/>
              <a:gd name="connsiteY87" fmla="*/ 83127 h 1731818"/>
              <a:gd name="connsiteX88" fmla="*/ 4170218 w 7667660"/>
              <a:gd name="connsiteY88" fmla="*/ 124691 h 1731818"/>
              <a:gd name="connsiteX89" fmla="*/ 4211782 w 7667660"/>
              <a:gd name="connsiteY89" fmla="*/ 346364 h 1731818"/>
              <a:gd name="connsiteX90" fmla="*/ 4239491 w 7667660"/>
              <a:gd name="connsiteY90" fmla="*/ 429491 h 1731818"/>
              <a:gd name="connsiteX91" fmla="*/ 4253346 w 7667660"/>
              <a:gd name="connsiteY91" fmla="*/ 512618 h 1731818"/>
              <a:gd name="connsiteX92" fmla="*/ 4267200 w 7667660"/>
              <a:gd name="connsiteY92" fmla="*/ 609600 h 1731818"/>
              <a:gd name="connsiteX93" fmla="*/ 4284861 w 7667660"/>
              <a:gd name="connsiteY93" fmla="*/ 777073 h 1731818"/>
              <a:gd name="connsiteX94" fmla="*/ 4302521 w 7667660"/>
              <a:gd name="connsiteY94" fmla="*/ 1076848 h 1731818"/>
              <a:gd name="connsiteX95" fmla="*/ 4336473 w 7667660"/>
              <a:gd name="connsiteY95" fmla="*/ 1413164 h 1731818"/>
              <a:gd name="connsiteX96" fmla="*/ 4350327 w 7667660"/>
              <a:gd name="connsiteY96" fmla="*/ 1496291 h 1731818"/>
              <a:gd name="connsiteX97" fmla="*/ 4364182 w 7667660"/>
              <a:gd name="connsiteY97" fmla="*/ 1607127 h 1731818"/>
              <a:gd name="connsiteX98" fmla="*/ 4378036 w 7667660"/>
              <a:gd name="connsiteY98" fmla="*/ 1662546 h 1731818"/>
              <a:gd name="connsiteX99" fmla="*/ 4488873 w 7667660"/>
              <a:gd name="connsiteY99" fmla="*/ 1676400 h 1731818"/>
              <a:gd name="connsiteX100" fmla="*/ 4641273 w 7667660"/>
              <a:gd name="connsiteY100" fmla="*/ 1662546 h 1731818"/>
              <a:gd name="connsiteX101" fmla="*/ 4682836 w 7667660"/>
              <a:gd name="connsiteY101" fmla="*/ 1676400 h 1731818"/>
              <a:gd name="connsiteX102" fmla="*/ 4710546 w 7667660"/>
              <a:gd name="connsiteY102" fmla="*/ 1634837 h 1731818"/>
              <a:gd name="connsiteX103" fmla="*/ 4738255 w 7667660"/>
              <a:gd name="connsiteY103" fmla="*/ 1607127 h 1731818"/>
              <a:gd name="connsiteX104" fmla="*/ 4752109 w 7667660"/>
              <a:gd name="connsiteY104" fmla="*/ 1648691 h 1731818"/>
              <a:gd name="connsiteX105" fmla="*/ 4779818 w 7667660"/>
              <a:gd name="connsiteY105" fmla="*/ 1565564 h 1731818"/>
              <a:gd name="connsiteX106" fmla="*/ 4779818 w 7667660"/>
              <a:gd name="connsiteY106" fmla="*/ 1246909 h 1731818"/>
              <a:gd name="connsiteX107" fmla="*/ 4807527 w 7667660"/>
              <a:gd name="connsiteY107" fmla="*/ 512618 h 1731818"/>
              <a:gd name="connsiteX108" fmla="*/ 4821382 w 7667660"/>
              <a:gd name="connsiteY108" fmla="*/ 193964 h 1731818"/>
              <a:gd name="connsiteX109" fmla="*/ 4835236 w 7667660"/>
              <a:gd name="connsiteY109" fmla="*/ 69273 h 1731818"/>
              <a:gd name="connsiteX110" fmla="*/ 4876800 w 7667660"/>
              <a:gd name="connsiteY110" fmla="*/ 55418 h 1731818"/>
              <a:gd name="connsiteX111" fmla="*/ 4932218 w 7667660"/>
              <a:gd name="connsiteY111" fmla="*/ 41564 h 1731818"/>
              <a:gd name="connsiteX112" fmla="*/ 4987636 w 7667660"/>
              <a:gd name="connsiteY112" fmla="*/ 55418 h 1731818"/>
              <a:gd name="connsiteX113" fmla="*/ 5056909 w 7667660"/>
              <a:gd name="connsiteY113" fmla="*/ 166255 h 1731818"/>
              <a:gd name="connsiteX114" fmla="*/ 5098473 w 7667660"/>
              <a:gd name="connsiteY114" fmla="*/ 180109 h 1731818"/>
              <a:gd name="connsiteX115" fmla="*/ 5195455 w 7667660"/>
              <a:gd name="connsiteY115" fmla="*/ 166255 h 1731818"/>
              <a:gd name="connsiteX116" fmla="*/ 5278582 w 7667660"/>
              <a:gd name="connsiteY116" fmla="*/ 193964 h 1731818"/>
              <a:gd name="connsiteX117" fmla="*/ 5320146 w 7667660"/>
              <a:gd name="connsiteY117" fmla="*/ 180109 h 1731818"/>
              <a:gd name="connsiteX118" fmla="*/ 5443162 w 7667660"/>
              <a:gd name="connsiteY118" fmla="*/ 142352 h 1731818"/>
              <a:gd name="connsiteX119" fmla="*/ 5583382 w 7667660"/>
              <a:gd name="connsiteY119" fmla="*/ 166255 h 1731818"/>
              <a:gd name="connsiteX120" fmla="*/ 5735782 w 7667660"/>
              <a:gd name="connsiteY120" fmla="*/ 166255 h 1731818"/>
              <a:gd name="connsiteX121" fmla="*/ 5749636 w 7667660"/>
              <a:gd name="connsiteY121" fmla="*/ 207818 h 1731818"/>
              <a:gd name="connsiteX122" fmla="*/ 5777346 w 7667660"/>
              <a:gd name="connsiteY122" fmla="*/ 374073 h 1731818"/>
              <a:gd name="connsiteX123" fmla="*/ 5791200 w 7667660"/>
              <a:gd name="connsiteY123" fmla="*/ 429491 h 1731818"/>
              <a:gd name="connsiteX124" fmla="*/ 5832764 w 7667660"/>
              <a:gd name="connsiteY124" fmla="*/ 554182 h 1731818"/>
              <a:gd name="connsiteX125" fmla="*/ 5846618 w 7667660"/>
              <a:gd name="connsiteY125" fmla="*/ 595746 h 1731818"/>
              <a:gd name="connsiteX126" fmla="*/ 5860473 w 7667660"/>
              <a:gd name="connsiteY126" fmla="*/ 637309 h 1731818"/>
              <a:gd name="connsiteX127" fmla="*/ 5874327 w 7667660"/>
              <a:gd name="connsiteY127" fmla="*/ 720437 h 1731818"/>
              <a:gd name="connsiteX128" fmla="*/ 5888182 w 7667660"/>
              <a:gd name="connsiteY128" fmla="*/ 789709 h 1731818"/>
              <a:gd name="connsiteX129" fmla="*/ 5915891 w 7667660"/>
              <a:gd name="connsiteY129" fmla="*/ 1011382 h 1731818"/>
              <a:gd name="connsiteX130" fmla="*/ 5929746 w 7667660"/>
              <a:gd name="connsiteY130" fmla="*/ 1066800 h 1731818"/>
              <a:gd name="connsiteX131" fmla="*/ 5943600 w 7667660"/>
              <a:gd name="connsiteY131" fmla="*/ 1177637 h 1731818"/>
              <a:gd name="connsiteX132" fmla="*/ 5971309 w 7667660"/>
              <a:gd name="connsiteY132" fmla="*/ 1468582 h 1731818"/>
              <a:gd name="connsiteX133" fmla="*/ 5985164 w 7667660"/>
              <a:gd name="connsiteY133" fmla="*/ 1551709 h 1731818"/>
              <a:gd name="connsiteX134" fmla="*/ 5999018 w 7667660"/>
              <a:gd name="connsiteY134" fmla="*/ 1593273 h 1731818"/>
              <a:gd name="connsiteX135" fmla="*/ 6040582 w 7667660"/>
              <a:gd name="connsiteY135" fmla="*/ 1607127 h 1731818"/>
              <a:gd name="connsiteX136" fmla="*/ 6386946 w 7667660"/>
              <a:gd name="connsiteY136" fmla="*/ 1620982 h 1731818"/>
              <a:gd name="connsiteX137" fmla="*/ 6525491 w 7667660"/>
              <a:gd name="connsiteY137" fmla="*/ 1634837 h 1731818"/>
              <a:gd name="connsiteX138" fmla="*/ 6622473 w 7667660"/>
              <a:gd name="connsiteY138" fmla="*/ 1662546 h 1731818"/>
              <a:gd name="connsiteX139" fmla="*/ 6677891 w 7667660"/>
              <a:gd name="connsiteY139" fmla="*/ 1648691 h 1731818"/>
              <a:gd name="connsiteX140" fmla="*/ 6719455 w 7667660"/>
              <a:gd name="connsiteY140" fmla="*/ 1634837 h 1731818"/>
              <a:gd name="connsiteX141" fmla="*/ 6802582 w 7667660"/>
              <a:gd name="connsiteY141" fmla="*/ 1662546 h 1731818"/>
              <a:gd name="connsiteX142" fmla="*/ 6954982 w 7667660"/>
              <a:gd name="connsiteY142" fmla="*/ 1690255 h 1731818"/>
              <a:gd name="connsiteX143" fmla="*/ 7010400 w 7667660"/>
              <a:gd name="connsiteY143" fmla="*/ 1676400 h 1731818"/>
              <a:gd name="connsiteX144" fmla="*/ 7051964 w 7667660"/>
              <a:gd name="connsiteY144" fmla="*/ 1662546 h 1731818"/>
              <a:gd name="connsiteX145" fmla="*/ 7065818 w 7667660"/>
              <a:gd name="connsiteY145" fmla="*/ 1704109 h 1731818"/>
              <a:gd name="connsiteX146" fmla="*/ 7107382 w 7667660"/>
              <a:gd name="connsiteY146" fmla="*/ 1717964 h 1731818"/>
              <a:gd name="connsiteX147" fmla="*/ 7176655 w 7667660"/>
              <a:gd name="connsiteY147" fmla="*/ 1704109 h 1731818"/>
              <a:gd name="connsiteX148" fmla="*/ 7218218 w 7667660"/>
              <a:gd name="connsiteY148" fmla="*/ 1690255 h 1731818"/>
              <a:gd name="connsiteX149" fmla="*/ 7259782 w 7667660"/>
              <a:gd name="connsiteY149" fmla="*/ 1717964 h 1731818"/>
              <a:gd name="connsiteX150" fmla="*/ 7453746 w 7667660"/>
              <a:gd name="connsiteY150" fmla="*/ 1731818 h 1731818"/>
              <a:gd name="connsiteX151" fmla="*/ 7578436 w 7667660"/>
              <a:gd name="connsiteY151" fmla="*/ 1717964 h 1731818"/>
              <a:gd name="connsiteX152" fmla="*/ 7661564 w 7667660"/>
              <a:gd name="connsiteY152" fmla="*/ 1690255 h 1731818"/>
              <a:gd name="connsiteX153" fmla="*/ 7592291 w 7667660"/>
              <a:gd name="connsiteY153" fmla="*/ 1690255 h 173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7667660" h="1731818">
                <a:moveTo>
                  <a:pt x="0" y="1648691"/>
                </a:moveTo>
                <a:cubicBezTo>
                  <a:pt x="32327" y="1653309"/>
                  <a:pt x="64326" y="1662546"/>
                  <a:pt x="96982" y="1662546"/>
                </a:cubicBezTo>
                <a:cubicBezTo>
                  <a:pt x="207817" y="1662546"/>
                  <a:pt x="69276" y="1625600"/>
                  <a:pt x="180109" y="1662546"/>
                </a:cubicBezTo>
                <a:cubicBezTo>
                  <a:pt x="195401" y="1639608"/>
                  <a:pt x="210017" y="1599254"/>
                  <a:pt x="249382" y="1607127"/>
                </a:cubicBezTo>
                <a:cubicBezTo>
                  <a:pt x="262191" y="1609689"/>
                  <a:pt x="267855" y="1625600"/>
                  <a:pt x="277091" y="1634837"/>
                </a:cubicBezTo>
                <a:cubicBezTo>
                  <a:pt x="295564" y="1630219"/>
                  <a:pt x="315007" y="1613481"/>
                  <a:pt x="332509" y="1620982"/>
                </a:cubicBezTo>
                <a:cubicBezTo>
                  <a:pt x="442598" y="1668162"/>
                  <a:pt x="314370" y="1696300"/>
                  <a:pt x="415636" y="1662546"/>
                </a:cubicBezTo>
                <a:cubicBezTo>
                  <a:pt x="526473" y="1588655"/>
                  <a:pt x="387927" y="1662546"/>
                  <a:pt x="498764" y="1662546"/>
                </a:cubicBezTo>
                <a:cubicBezTo>
                  <a:pt x="515415" y="1662546"/>
                  <a:pt x="525434" y="1642284"/>
                  <a:pt x="540327" y="1634837"/>
                </a:cubicBezTo>
                <a:cubicBezTo>
                  <a:pt x="553389" y="1628306"/>
                  <a:pt x="568036" y="1625600"/>
                  <a:pt x="581891" y="1620982"/>
                </a:cubicBezTo>
                <a:lnTo>
                  <a:pt x="665018" y="1648691"/>
                </a:lnTo>
                <a:lnTo>
                  <a:pt x="706582" y="1662546"/>
                </a:lnTo>
                <a:cubicBezTo>
                  <a:pt x="772449" y="1618635"/>
                  <a:pt x="732349" y="1629572"/>
                  <a:pt x="831273" y="1662546"/>
                </a:cubicBezTo>
                <a:lnTo>
                  <a:pt x="872836" y="1676400"/>
                </a:lnTo>
                <a:cubicBezTo>
                  <a:pt x="886691" y="1667164"/>
                  <a:pt x="902626" y="1660465"/>
                  <a:pt x="914400" y="1648691"/>
                </a:cubicBezTo>
                <a:cubicBezTo>
                  <a:pt x="926174" y="1636917"/>
                  <a:pt x="933284" y="1621247"/>
                  <a:pt x="942109" y="1607127"/>
                </a:cubicBezTo>
                <a:cubicBezTo>
                  <a:pt x="956381" y="1584292"/>
                  <a:pt x="969818" y="1560946"/>
                  <a:pt x="983673" y="1537855"/>
                </a:cubicBezTo>
                <a:cubicBezTo>
                  <a:pt x="1016648" y="1636779"/>
                  <a:pt x="987080" y="1604781"/>
                  <a:pt x="1052946" y="1648691"/>
                </a:cubicBezTo>
                <a:cubicBezTo>
                  <a:pt x="1066800" y="1639455"/>
                  <a:pt x="1077858" y="1620982"/>
                  <a:pt x="1094509" y="1620982"/>
                </a:cubicBezTo>
                <a:cubicBezTo>
                  <a:pt x="1123717" y="1620982"/>
                  <a:pt x="1149300" y="1641607"/>
                  <a:pt x="1177636" y="1648691"/>
                </a:cubicBezTo>
                <a:lnTo>
                  <a:pt x="1233055" y="1662546"/>
                </a:lnTo>
                <a:cubicBezTo>
                  <a:pt x="1255324" y="1751624"/>
                  <a:pt x="1232520" y="1718498"/>
                  <a:pt x="1274618" y="1676400"/>
                </a:cubicBezTo>
                <a:cubicBezTo>
                  <a:pt x="1286392" y="1664626"/>
                  <a:pt x="1302327" y="1657927"/>
                  <a:pt x="1316182" y="1648691"/>
                </a:cubicBezTo>
                <a:cubicBezTo>
                  <a:pt x="1373531" y="1562667"/>
                  <a:pt x="1331377" y="1639981"/>
                  <a:pt x="1357746" y="1468582"/>
                </a:cubicBezTo>
                <a:cubicBezTo>
                  <a:pt x="1359967" y="1454148"/>
                  <a:pt x="1368058" y="1441186"/>
                  <a:pt x="1371600" y="1427018"/>
                </a:cubicBezTo>
                <a:cubicBezTo>
                  <a:pt x="1377311" y="1404173"/>
                  <a:pt x="1380347" y="1380733"/>
                  <a:pt x="1385455" y="1357746"/>
                </a:cubicBezTo>
                <a:cubicBezTo>
                  <a:pt x="1424586" y="1181655"/>
                  <a:pt x="1371377" y="1441979"/>
                  <a:pt x="1413164" y="1233055"/>
                </a:cubicBezTo>
                <a:cubicBezTo>
                  <a:pt x="1417782" y="1103746"/>
                  <a:pt x="1427018" y="974519"/>
                  <a:pt x="1427018" y="845127"/>
                </a:cubicBezTo>
                <a:cubicBezTo>
                  <a:pt x="1427018" y="803308"/>
                  <a:pt x="1413164" y="762256"/>
                  <a:pt x="1413164" y="720437"/>
                </a:cubicBezTo>
                <a:cubicBezTo>
                  <a:pt x="1413164" y="616127"/>
                  <a:pt x="1429465" y="590032"/>
                  <a:pt x="1440873" y="498764"/>
                </a:cubicBezTo>
                <a:cubicBezTo>
                  <a:pt x="1446630" y="452710"/>
                  <a:pt x="1449304" y="406312"/>
                  <a:pt x="1454727" y="360218"/>
                </a:cubicBezTo>
                <a:cubicBezTo>
                  <a:pt x="1467998" y="247413"/>
                  <a:pt x="1465001" y="289859"/>
                  <a:pt x="1482436" y="193964"/>
                </a:cubicBezTo>
                <a:cubicBezTo>
                  <a:pt x="1500216" y="96175"/>
                  <a:pt x="1475601" y="131527"/>
                  <a:pt x="1524000" y="83127"/>
                </a:cubicBezTo>
                <a:cubicBezTo>
                  <a:pt x="1551709" y="92364"/>
                  <a:pt x="1579418" y="120074"/>
                  <a:pt x="1607127" y="110837"/>
                </a:cubicBezTo>
                <a:cubicBezTo>
                  <a:pt x="1679671" y="86655"/>
                  <a:pt x="1634234" y="99047"/>
                  <a:pt x="1745673" y="83127"/>
                </a:cubicBezTo>
                <a:cubicBezTo>
                  <a:pt x="1759527" y="78509"/>
                  <a:pt x="1772916" y="66409"/>
                  <a:pt x="1787236" y="69273"/>
                </a:cubicBezTo>
                <a:cubicBezTo>
                  <a:pt x="1814406" y="74707"/>
                  <a:pt x="1822965" y="121039"/>
                  <a:pt x="1828800" y="138546"/>
                </a:cubicBezTo>
                <a:cubicBezTo>
                  <a:pt x="1964683" y="93251"/>
                  <a:pt x="1772734" y="166686"/>
                  <a:pt x="1898073" y="83127"/>
                </a:cubicBezTo>
                <a:cubicBezTo>
                  <a:pt x="1913916" y="72565"/>
                  <a:pt x="1935018" y="73891"/>
                  <a:pt x="1953491" y="69273"/>
                </a:cubicBezTo>
                <a:cubicBezTo>
                  <a:pt x="1967964" y="59624"/>
                  <a:pt x="2013675" y="23885"/>
                  <a:pt x="2036618" y="27709"/>
                </a:cubicBezTo>
                <a:cubicBezTo>
                  <a:pt x="2053043" y="30446"/>
                  <a:pt x="2064327" y="46182"/>
                  <a:pt x="2078182" y="55418"/>
                </a:cubicBezTo>
                <a:cubicBezTo>
                  <a:pt x="2087418" y="69273"/>
                  <a:pt x="2091771" y="88157"/>
                  <a:pt x="2105891" y="96982"/>
                </a:cubicBezTo>
                <a:cubicBezTo>
                  <a:pt x="2130659" y="112462"/>
                  <a:pt x="2189018" y="124691"/>
                  <a:pt x="2189018" y="124691"/>
                </a:cubicBezTo>
                <a:cubicBezTo>
                  <a:pt x="2204042" y="169761"/>
                  <a:pt x="2195393" y="172167"/>
                  <a:pt x="2244436" y="193964"/>
                </a:cubicBezTo>
                <a:cubicBezTo>
                  <a:pt x="2271127" y="205827"/>
                  <a:pt x="2327564" y="221673"/>
                  <a:pt x="2327564" y="221673"/>
                </a:cubicBezTo>
                <a:cubicBezTo>
                  <a:pt x="2354654" y="262309"/>
                  <a:pt x="2357655" y="258911"/>
                  <a:pt x="2369127" y="304800"/>
                </a:cubicBezTo>
                <a:cubicBezTo>
                  <a:pt x="2397688" y="419044"/>
                  <a:pt x="2368399" y="329962"/>
                  <a:pt x="2396836" y="429491"/>
                </a:cubicBezTo>
                <a:cubicBezTo>
                  <a:pt x="2400848" y="443533"/>
                  <a:pt x="2404160" y="457993"/>
                  <a:pt x="2410691" y="471055"/>
                </a:cubicBezTo>
                <a:cubicBezTo>
                  <a:pt x="2418138" y="485948"/>
                  <a:pt x="2430953" y="497725"/>
                  <a:pt x="2438400" y="512618"/>
                </a:cubicBezTo>
                <a:cubicBezTo>
                  <a:pt x="2444931" y="525680"/>
                  <a:pt x="2448412" y="540092"/>
                  <a:pt x="2452255" y="554182"/>
                </a:cubicBezTo>
                <a:cubicBezTo>
                  <a:pt x="2462275" y="590922"/>
                  <a:pt x="2470728" y="628073"/>
                  <a:pt x="2479964" y="665018"/>
                </a:cubicBezTo>
                <a:cubicBezTo>
                  <a:pt x="2506385" y="770702"/>
                  <a:pt x="2482199" y="667705"/>
                  <a:pt x="2507673" y="803564"/>
                </a:cubicBezTo>
                <a:cubicBezTo>
                  <a:pt x="2525205" y="897067"/>
                  <a:pt x="2540219" y="948920"/>
                  <a:pt x="2549236" y="1039091"/>
                </a:cubicBezTo>
                <a:cubicBezTo>
                  <a:pt x="2555227" y="1099006"/>
                  <a:pt x="2557382" y="1159258"/>
                  <a:pt x="2563091" y="1219200"/>
                </a:cubicBezTo>
                <a:cubicBezTo>
                  <a:pt x="2566621" y="1256265"/>
                  <a:pt x="2572596" y="1293059"/>
                  <a:pt x="2576946" y="1330037"/>
                </a:cubicBezTo>
                <a:cubicBezTo>
                  <a:pt x="2587648" y="1421003"/>
                  <a:pt x="2583050" y="1438129"/>
                  <a:pt x="2604655" y="1510146"/>
                </a:cubicBezTo>
                <a:cubicBezTo>
                  <a:pt x="2613048" y="1538122"/>
                  <a:pt x="2623128" y="1565564"/>
                  <a:pt x="2632364" y="1593273"/>
                </a:cubicBezTo>
                <a:lnTo>
                  <a:pt x="2646218" y="1634837"/>
                </a:lnTo>
                <a:cubicBezTo>
                  <a:pt x="2661370" y="1629786"/>
                  <a:pt x="2731603" y="1605194"/>
                  <a:pt x="2743200" y="1607127"/>
                </a:cubicBezTo>
                <a:cubicBezTo>
                  <a:pt x="2756085" y="1609275"/>
                  <a:pt x="2759708" y="1628116"/>
                  <a:pt x="2770909" y="1634837"/>
                </a:cubicBezTo>
                <a:cubicBezTo>
                  <a:pt x="2783432" y="1642351"/>
                  <a:pt x="2798618" y="1644073"/>
                  <a:pt x="2812473" y="1648691"/>
                </a:cubicBezTo>
                <a:cubicBezTo>
                  <a:pt x="2849863" y="1636228"/>
                  <a:pt x="2868864" y="1621630"/>
                  <a:pt x="2909455" y="1648691"/>
                </a:cubicBezTo>
                <a:cubicBezTo>
                  <a:pt x="2923310" y="1657927"/>
                  <a:pt x="2927928" y="1676400"/>
                  <a:pt x="2937164" y="1690255"/>
                </a:cubicBezTo>
                <a:lnTo>
                  <a:pt x="3020291" y="1662546"/>
                </a:lnTo>
                <a:lnTo>
                  <a:pt x="3061855" y="1648691"/>
                </a:lnTo>
                <a:cubicBezTo>
                  <a:pt x="3075709" y="1657927"/>
                  <a:pt x="3086934" y="1674045"/>
                  <a:pt x="3103418" y="1676400"/>
                </a:cubicBezTo>
                <a:cubicBezTo>
                  <a:pt x="3122268" y="1679093"/>
                  <a:pt x="3139795" y="1662546"/>
                  <a:pt x="3158836" y="1662546"/>
                </a:cubicBezTo>
                <a:cubicBezTo>
                  <a:pt x="3173440" y="1662546"/>
                  <a:pt x="3186545" y="1671782"/>
                  <a:pt x="3200400" y="1676400"/>
                </a:cubicBezTo>
                <a:cubicBezTo>
                  <a:pt x="3299324" y="1643425"/>
                  <a:pt x="3259225" y="1632490"/>
                  <a:pt x="3325091" y="1676400"/>
                </a:cubicBezTo>
                <a:cubicBezTo>
                  <a:pt x="3348182" y="1671782"/>
                  <a:pt x="3377713" y="1679197"/>
                  <a:pt x="3394364" y="1662546"/>
                </a:cubicBezTo>
                <a:cubicBezTo>
                  <a:pt x="3415017" y="1641893"/>
                  <a:pt x="3422073" y="1579418"/>
                  <a:pt x="3422073" y="1579418"/>
                </a:cubicBezTo>
                <a:cubicBezTo>
                  <a:pt x="3426691" y="1524000"/>
                  <a:pt x="3432347" y="1468659"/>
                  <a:pt x="3435927" y="1413164"/>
                </a:cubicBezTo>
                <a:cubicBezTo>
                  <a:pt x="3445827" y="1259707"/>
                  <a:pt x="3458478" y="959262"/>
                  <a:pt x="3463636" y="817418"/>
                </a:cubicBezTo>
                <a:cubicBezTo>
                  <a:pt x="3468841" y="674274"/>
                  <a:pt x="3471401" y="531036"/>
                  <a:pt x="3477491" y="387927"/>
                </a:cubicBezTo>
                <a:cubicBezTo>
                  <a:pt x="3486855" y="167887"/>
                  <a:pt x="3469001" y="233294"/>
                  <a:pt x="3505200" y="124691"/>
                </a:cubicBezTo>
                <a:cubicBezTo>
                  <a:pt x="3523673" y="129309"/>
                  <a:pt x="3542309" y="133315"/>
                  <a:pt x="3560618" y="138546"/>
                </a:cubicBezTo>
                <a:cubicBezTo>
                  <a:pt x="3574660" y="142558"/>
                  <a:pt x="3589120" y="158931"/>
                  <a:pt x="3602182" y="152400"/>
                </a:cubicBezTo>
                <a:cubicBezTo>
                  <a:pt x="3615244" y="145869"/>
                  <a:pt x="3608522" y="123360"/>
                  <a:pt x="3616036" y="110837"/>
                </a:cubicBezTo>
                <a:cubicBezTo>
                  <a:pt x="3622757" y="99636"/>
                  <a:pt x="3634509" y="92364"/>
                  <a:pt x="3643746" y="83127"/>
                </a:cubicBezTo>
                <a:cubicBezTo>
                  <a:pt x="3655808" y="95190"/>
                  <a:pt x="3695540" y="138546"/>
                  <a:pt x="3713018" y="138546"/>
                </a:cubicBezTo>
                <a:cubicBezTo>
                  <a:pt x="3729669" y="138546"/>
                  <a:pt x="3738785" y="116103"/>
                  <a:pt x="3754582" y="110837"/>
                </a:cubicBezTo>
                <a:cubicBezTo>
                  <a:pt x="3781232" y="101954"/>
                  <a:pt x="3810000" y="101600"/>
                  <a:pt x="3837709" y="96982"/>
                </a:cubicBezTo>
                <a:cubicBezTo>
                  <a:pt x="3932987" y="33463"/>
                  <a:pt x="3910305" y="73157"/>
                  <a:pt x="3934691" y="0"/>
                </a:cubicBezTo>
                <a:cubicBezTo>
                  <a:pt x="3948546" y="9236"/>
                  <a:pt x="3965853" y="14707"/>
                  <a:pt x="3976255" y="27709"/>
                </a:cubicBezTo>
                <a:cubicBezTo>
                  <a:pt x="3985378" y="39113"/>
                  <a:pt x="3977047" y="62742"/>
                  <a:pt x="3990109" y="69273"/>
                </a:cubicBezTo>
                <a:cubicBezTo>
                  <a:pt x="4003171" y="75804"/>
                  <a:pt x="4018611" y="61949"/>
                  <a:pt x="4031673" y="55418"/>
                </a:cubicBezTo>
                <a:cubicBezTo>
                  <a:pt x="4127348" y="7580"/>
                  <a:pt x="4013320" y="42687"/>
                  <a:pt x="4128655" y="13855"/>
                </a:cubicBezTo>
                <a:cubicBezTo>
                  <a:pt x="4160568" y="35131"/>
                  <a:pt x="4184073" y="38515"/>
                  <a:pt x="4184073" y="83127"/>
                </a:cubicBezTo>
                <a:cubicBezTo>
                  <a:pt x="4184073" y="97731"/>
                  <a:pt x="4174836" y="110836"/>
                  <a:pt x="4170218" y="124691"/>
                </a:cubicBezTo>
                <a:cubicBezTo>
                  <a:pt x="4178606" y="175016"/>
                  <a:pt x="4200711" y="313152"/>
                  <a:pt x="4211782" y="346364"/>
                </a:cubicBezTo>
                <a:cubicBezTo>
                  <a:pt x="4221018" y="374073"/>
                  <a:pt x="4234689" y="400681"/>
                  <a:pt x="4239491" y="429491"/>
                </a:cubicBezTo>
                <a:cubicBezTo>
                  <a:pt x="4244109" y="457200"/>
                  <a:pt x="4249075" y="484853"/>
                  <a:pt x="4253346" y="512618"/>
                </a:cubicBezTo>
                <a:cubicBezTo>
                  <a:pt x="4258311" y="544894"/>
                  <a:pt x="4261948" y="565524"/>
                  <a:pt x="4267200" y="609600"/>
                </a:cubicBezTo>
                <a:cubicBezTo>
                  <a:pt x="4272452" y="653676"/>
                  <a:pt x="4278974" y="699198"/>
                  <a:pt x="4284861" y="777073"/>
                </a:cubicBezTo>
                <a:cubicBezTo>
                  <a:pt x="4290748" y="854948"/>
                  <a:pt x="4293919" y="970833"/>
                  <a:pt x="4302521" y="1076848"/>
                </a:cubicBezTo>
                <a:cubicBezTo>
                  <a:pt x="4311123" y="1182863"/>
                  <a:pt x="4328505" y="1343257"/>
                  <a:pt x="4336473" y="1413164"/>
                </a:cubicBezTo>
                <a:cubicBezTo>
                  <a:pt x="4344441" y="1483071"/>
                  <a:pt x="4346354" y="1468482"/>
                  <a:pt x="4350327" y="1496291"/>
                </a:cubicBezTo>
                <a:cubicBezTo>
                  <a:pt x="4355593" y="1533150"/>
                  <a:pt x="4358061" y="1570401"/>
                  <a:pt x="4364182" y="1607127"/>
                </a:cubicBezTo>
                <a:cubicBezTo>
                  <a:pt x="4367312" y="1625909"/>
                  <a:pt x="4361391" y="1653299"/>
                  <a:pt x="4378036" y="1662546"/>
                </a:cubicBezTo>
                <a:cubicBezTo>
                  <a:pt x="4410584" y="1680628"/>
                  <a:pt x="4451927" y="1671782"/>
                  <a:pt x="4488873" y="1676400"/>
                </a:cubicBezTo>
                <a:cubicBezTo>
                  <a:pt x="4539673" y="1671782"/>
                  <a:pt x="4590264" y="1662546"/>
                  <a:pt x="4641273" y="1662546"/>
                </a:cubicBezTo>
                <a:cubicBezTo>
                  <a:pt x="4655877" y="1662546"/>
                  <a:pt x="4669277" y="1681824"/>
                  <a:pt x="4682836" y="1676400"/>
                </a:cubicBezTo>
                <a:cubicBezTo>
                  <a:pt x="4698296" y="1670216"/>
                  <a:pt x="4700144" y="1647839"/>
                  <a:pt x="4710546" y="1634837"/>
                </a:cubicBezTo>
                <a:cubicBezTo>
                  <a:pt x="4718706" y="1624637"/>
                  <a:pt x="4729019" y="1616364"/>
                  <a:pt x="4738255" y="1607127"/>
                </a:cubicBezTo>
                <a:cubicBezTo>
                  <a:pt x="4742873" y="1620982"/>
                  <a:pt x="4741782" y="1659018"/>
                  <a:pt x="4752109" y="1648691"/>
                </a:cubicBezTo>
                <a:cubicBezTo>
                  <a:pt x="4772762" y="1628038"/>
                  <a:pt x="4779818" y="1565564"/>
                  <a:pt x="4779818" y="1565564"/>
                </a:cubicBezTo>
                <a:cubicBezTo>
                  <a:pt x="4735953" y="1433963"/>
                  <a:pt x="4770095" y="1553169"/>
                  <a:pt x="4779818" y="1246909"/>
                </a:cubicBezTo>
                <a:cubicBezTo>
                  <a:pt x="4802739" y="524890"/>
                  <a:pt x="4772043" y="867477"/>
                  <a:pt x="4807527" y="512618"/>
                </a:cubicBezTo>
                <a:cubicBezTo>
                  <a:pt x="4812145" y="406400"/>
                  <a:pt x="4814750" y="300075"/>
                  <a:pt x="4821382" y="193964"/>
                </a:cubicBezTo>
                <a:cubicBezTo>
                  <a:pt x="4823991" y="152226"/>
                  <a:pt x="4819705" y="108101"/>
                  <a:pt x="4835236" y="69273"/>
                </a:cubicBezTo>
                <a:cubicBezTo>
                  <a:pt x="4840660" y="55713"/>
                  <a:pt x="4862945" y="60036"/>
                  <a:pt x="4876800" y="55418"/>
                </a:cubicBezTo>
                <a:cubicBezTo>
                  <a:pt x="4983654" y="126653"/>
                  <a:pt x="4866493" y="67854"/>
                  <a:pt x="4932218" y="41564"/>
                </a:cubicBezTo>
                <a:cubicBezTo>
                  <a:pt x="4949897" y="34492"/>
                  <a:pt x="4969163" y="50800"/>
                  <a:pt x="4987636" y="55418"/>
                </a:cubicBezTo>
                <a:cubicBezTo>
                  <a:pt x="5012908" y="131233"/>
                  <a:pt x="4995435" y="135518"/>
                  <a:pt x="5056909" y="166255"/>
                </a:cubicBezTo>
                <a:cubicBezTo>
                  <a:pt x="5069971" y="172786"/>
                  <a:pt x="5084618" y="175491"/>
                  <a:pt x="5098473" y="180109"/>
                </a:cubicBezTo>
                <a:cubicBezTo>
                  <a:pt x="5152642" y="143996"/>
                  <a:pt x="5127584" y="145894"/>
                  <a:pt x="5195455" y="166255"/>
                </a:cubicBezTo>
                <a:cubicBezTo>
                  <a:pt x="5223431" y="174648"/>
                  <a:pt x="5278582" y="193964"/>
                  <a:pt x="5278582" y="193964"/>
                </a:cubicBezTo>
                <a:cubicBezTo>
                  <a:pt x="5292437" y="189346"/>
                  <a:pt x="5292716" y="188711"/>
                  <a:pt x="5320146" y="180109"/>
                </a:cubicBezTo>
                <a:cubicBezTo>
                  <a:pt x="5347576" y="171507"/>
                  <a:pt x="5399289" y="144661"/>
                  <a:pt x="5443162" y="142352"/>
                </a:cubicBezTo>
                <a:lnTo>
                  <a:pt x="5583382" y="166255"/>
                </a:lnTo>
                <a:cubicBezTo>
                  <a:pt x="5612081" y="162155"/>
                  <a:pt x="5699490" y="137221"/>
                  <a:pt x="5735782" y="166255"/>
                </a:cubicBezTo>
                <a:cubicBezTo>
                  <a:pt x="5747186" y="175378"/>
                  <a:pt x="5746094" y="193650"/>
                  <a:pt x="5749636" y="207818"/>
                </a:cubicBezTo>
                <a:cubicBezTo>
                  <a:pt x="5768782" y="284401"/>
                  <a:pt x="5761705" y="288048"/>
                  <a:pt x="5777346" y="374073"/>
                </a:cubicBezTo>
                <a:cubicBezTo>
                  <a:pt x="5780752" y="392807"/>
                  <a:pt x="5785729" y="411253"/>
                  <a:pt x="5791200" y="429491"/>
                </a:cubicBezTo>
                <a:cubicBezTo>
                  <a:pt x="5791211" y="429529"/>
                  <a:pt x="5825831" y="533381"/>
                  <a:pt x="5832764" y="554182"/>
                </a:cubicBezTo>
                <a:lnTo>
                  <a:pt x="5846618" y="595746"/>
                </a:lnTo>
                <a:lnTo>
                  <a:pt x="5860473" y="637309"/>
                </a:lnTo>
                <a:cubicBezTo>
                  <a:pt x="5865091" y="665018"/>
                  <a:pt x="5869302" y="692799"/>
                  <a:pt x="5874327" y="720437"/>
                </a:cubicBezTo>
                <a:cubicBezTo>
                  <a:pt x="5878539" y="743605"/>
                  <a:pt x="5884852" y="766398"/>
                  <a:pt x="5888182" y="789709"/>
                </a:cubicBezTo>
                <a:cubicBezTo>
                  <a:pt x="5903610" y="897706"/>
                  <a:pt x="5897708" y="911381"/>
                  <a:pt x="5915891" y="1011382"/>
                </a:cubicBezTo>
                <a:cubicBezTo>
                  <a:pt x="5919297" y="1030116"/>
                  <a:pt x="5925128" y="1048327"/>
                  <a:pt x="5929746" y="1066800"/>
                </a:cubicBezTo>
                <a:cubicBezTo>
                  <a:pt x="5934364" y="1103746"/>
                  <a:pt x="5940070" y="1140572"/>
                  <a:pt x="5943600" y="1177637"/>
                </a:cubicBezTo>
                <a:cubicBezTo>
                  <a:pt x="5962389" y="1374928"/>
                  <a:pt x="5948701" y="1310328"/>
                  <a:pt x="5971309" y="1468582"/>
                </a:cubicBezTo>
                <a:cubicBezTo>
                  <a:pt x="5975282" y="1496391"/>
                  <a:pt x="5979070" y="1524287"/>
                  <a:pt x="5985164" y="1551709"/>
                </a:cubicBezTo>
                <a:cubicBezTo>
                  <a:pt x="5988332" y="1565965"/>
                  <a:pt x="5988691" y="1582946"/>
                  <a:pt x="5999018" y="1593273"/>
                </a:cubicBezTo>
                <a:cubicBezTo>
                  <a:pt x="6009345" y="1603600"/>
                  <a:pt x="6026015" y="1606087"/>
                  <a:pt x="6040582" y="1607127"/>
                </a:cubicBezTo>
                <a:cubicBezTo>
                  <a:pt x="6155835" y="1615359"/>
                  <a:pt x="6271491" y="1616364"/>
                  <a:pt x="6386946" y="1620982"/>
                </a:cubicBezTo>
                <a:cubicBezTo>
                  <a:pt x="6433128" y="1625600"/>
                  <a:pt x="6479545" y="1628273"/>
                  <a:pt x="6525491" y="1634837"/>
                </a:cubicBezTo>
                <a:cubicBezTo>
                  <a:pt x="6555940" y="1639187"/>
                  <a:pt x="6592862" y="1652676"/>
                  <a:pt x="6622473" y="1662546"/>
                </a:cubicBezTo>
                <a:cubicBezTo>
                  <a:pt x="6640946" y="1657928"/>
                  <a:pt x="6659582" y="1653922"/>
                  <a:pt x="6677891" y="1648691"/>
                </a:cubicBezTo>
                <a:cubicBezTo>
                  <a:pt x="6691933" y="1644679"/>
                  <a:pt x="6704940" y="1633224"/>
                  <a:pt x="6719455" y="1634837"/>
                </a:cubicBezTo>
                <a:cubicBezTo>
                  <a:pt x="6748484" y="1638063"/>
                  <a:pt x="6774246" y="1655462"/>
                  <a:pt x="6802582" y="1662546"/>
                </a:cubicBezTo>
                <a:cubicBezTo>
                  <a:pt x="6889681" y="1684320"/>
                  <a:pt x="6839150" y="1673707"/>
                  <a:pt x="6954982" y="1690255"/>
                </a:cubicBezTo>
                <a:cubicBezTo>
                  <a:pt x="6973455" y="1685637"/>
                  <a:pt x="6992091" y="1681631"/>
                  <a:pt x="7010400" y="1676400"/>
                </a:cubicBezTo>
                <a:cubicBezTo>
                  <a:pt x="7024442" y="1672388"/>
                  <a:pt x="7038902" y="1656015"/>
                  <a:pt x="7051964" y="1662546"/>
                </a:cubicBezTo>
                <a:cubicBezTo>
                  <a:pt x="7065026" y="1669077"/>
                  <a:pt x="7055492" y="1693783"/>
                  <a:pt x="7065818" y="1704109"/>
                </a:cubicBezTo>
                <a:cubicBezTo>
                  <a:pt x="7076145" y="1714436"/>
                  <a:pt x="7093527" y="1713346"/>
                  <a:pt x="7107382" y="1717964"/>
                </a:cubicBezTo>
                <a:cubicBezTo>
                  <a:pt x="7130473" y="1713346"/>
                  <a:pt x="7153810" y="1709820"/>
                  <a:pt x="7176655" y="1704109"/>
                </a:cubicBezTo>
                <a:cubicBezTo>
                  <a:pt x="7190823" y="1700567"/>
                  <a:pt x="7203813" y="1687854"/>
                  <a:pt x="7218218" y="1690255"/>
                </a:cubicBezTo>
                <a:cubicBezTo>
                  <a:pt x="7234643" y="1692993"/>
                  <a:pt x="7243384" y="1715070"/>
                  <a:pt x="7259782" y="1717964"/>
                </a:cubicBezTo>
                <a:cubicBezTo>
                  <a:pt x="7323615" y="1729228"/>
                  <a:pt x="7389091" y="1727200"/>
                  <a:pt x="7453746" y="1731818"/>
                </a:cubicBezTo>
                <a:cubicBezTo>
                  <a:pt x="7495309" y="1727200"/>
                  <a:pt x="7537429" y="1726165"/>
                  <a:pt x="7578436" y="1717964"/>
                </a:cubicBezTo>
                <a:cubicBezTo>
                  <a:pt x="7607077" y="1712236"/>
                  <a:pt x="7690772" y="1690255"/>
                  <a:pt x="7661564" y="1690255"/>
                </a:cubicBezTo>
                <a:lnTo>
                  <a:pt x="7592291" y="1690255"/>
                </a:lnTo>
              </a:path>
            </a:pathLst>
          </a:custGeom>
          <a:noFill/>
          <a:ln w="50800"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3D3840A-458B-E549-8A8D-8BA6C802F680}"/>
              </a:ext>
            </a:extLst>
          </p:cNvPr>
          <p:cNvGrpSpPr/>
          <p:nvPr/>
        </p:nvGrpSpPr>
        <p:grpSpPr>
          <a:xfrm>
            <a:off x="2431913" y="2590800"/>
            <a:ext cx="8806097" cy="3048000"/>
            <a:chOff x="2431913" y="2590800"/>
            <a:chExt cx="8806097" cy="304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0E60DF7-746A-1F4E-B12A-CE18165EFD37}"/>
                </a:ext>
              </a:extLst>
            </p:cNvPr>
            <p:cNvSpPr/>
            <p:nvPr/>
          </p:nvSpPr>
          <p:spPr>
            <a:xfrm>
              <a:off x="2431913" y="2590800"/>
              <a:ext cx="7773523" cy="304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CFAD86E-D39D-6949-88E7-9ACF636627F5}"/>
                </a:ext>
              </a:extLst>
            </p:cNvPr>
            <p:cNvGrpSpPr/>
            <p:nvPr/>
          </p:nvGrpSpPr>
          <p:grpSpPr>
            <a:xfrm>
              <a:off x="7542212" y="3015395"/>
              <a:ext cx="3695798" cy="2198810"/>
              <a:chOff x="4518613" y="4605130"/>
              <a:chExt cx="3695798" cy="219881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0BE1B5A4-4724-DA4F-9F40-B2CE832C0B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9999" t="11443" r="7660" b="31345"/>
              <a:stretch/>
            </p:blipFill>
            <p:spPr>
              <a:xfrm>
                <a:off x="5090210" y="4686300"/>
                <a:ext cx="3124201" cy="1702175"/>
              </a:xfrm>
              <a:prstGeom prst="rect">
                <a:avLst/>
              </a:prstGeom>
            </p:spPr>
          </p:pic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ED6FF0AC-7244-2B49-9410-514A70DCEA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65711" y="6388475"/>
                <a:ext cx="2933701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miter lim="800000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C809C4B2-D91D-2946-A9C1-6ED3A0FBBC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65711" y="4686300"/>
                <a:ext cx="0" cy="169647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miter lim="800000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itle 12">
                <a:extLst>
                  <a:ext uri="{FF2B5EF4-FFF2-40B4-BE49-F238E27FC236}">
                    <a16:creationId xmlns:a16="http://schemas.microsoft.com/office/drawing/2014/main" id="{AD3682D0-4671-3C42-B60D-551636C92F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6756" y="6362783"/>
                <a:ext cx="827755" cy="44115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92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400" dirty="0" err="1"/>
                  <a:t>freq</a:t>
                </a:r>
                <a:endParaRPr lang="en-US" sz="2400" dirty="0"/>
              </a:p>
            </p:txBody>
          </p:sp>
          <p:sp>
            <p:nvSpPr>
              <p:cNvPr id="17" name="Title 12">
                <a:extLst>
                  <a:ext uri="{FF2B5EF4-FFF2-40B4-BE49-F238E27FC236}">
                    <a16:creationId xmlns:a16="http://schemas.microsoft.com/office/drawing/2014/main" id="{4B8A88FF-8E58-3D4D-9CBA-9090412AFDDD}"/>
                  </a:ext>
                </a:extLst>
              </p:cNvPr>
              <p:cNvSpPr txBox="1">
                <a:spLocks/>
              </p:cNvSpPr>
              <p:nvPr/>
            </p:nvSpPr>
            <p:spPr>
              <a:xfrm rot="16200000">
                <a:off x="4118157" y="5005586"/>
                <a:ext cx="1242069" cy="44115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400" dirty="0"/>
                  <a:t>power</a:t>
                </a:r>
              </a:p>
            </p:txBody>
          </p:sp>
        </p:grp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7C1D4B7-1ABA-6845-B9AB-1DC8B10B5595}"/>
              </a:ext>
            </a:extLst>
          </p:cNvPr>
          <p:cNvCxnSpPr>
            <a:cxnSpLocks/>
          </p:cNvCxnSpPr>
          <p:nvPr/>
        </p:nvCxnSpPr>
        <p:spPr>
          <a:xfrm flipH="1">
            <a:off x="8219312" y="4191000"/>
            <a:ext cx="2599500" cy="0"/>
          </a:xfrm>
          <a:prstGeom prst="line">
            <a:avLst/>
          </a:prstGeom>
          <a:ln w="25400">
            <a:solidFill>
              <a:srgbClr val="FFFF00"/>
            </a:solidFill>
            <a:prstDash val="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DE7A2A6-F39C-014D-A74E-A8C8911E5738}"/>
              </a:ext>
            </a:extLst>
          </p:cNvPr>
          <p:cNvSpPr/>
          <p:nvPr/>
        </p:nvSpPr>
        <p:spPr>
          <a:xfrm>
            <a:off x="2735672" y="2590800"/>
            <a:ext cx="1752600" cy="3006436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15459F1-62F6-E245-84B2-053750C3E2EB}"/>
              </a:ext>
            </a:extLst>
          </p:cNvPr>
          <p:cNvSpPr/>
          <p:nvPr/>
        </p:nvSpPr>
        <p:spPr>
          <a:xfrm>
            <a:off x="2811872" y="4495800"/>
            <a:ext cx="1606140" cy="1017494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31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4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 animBg="1"/>
      <p:bldP spid="23" grpId="1" animBg="1"/>
      <p:bldP spid="26" grpId="0" animBg="1"/>
      <p:bldP spid="2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B7166C-7000-E847-86BF-251C8DE5D7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66" t="37778" r="12500" b="17778"/>
          <a:stretch/>
        </p:blipFill>
        <p:spPr>
          <a:xfrm>
            <a:off x="2436814" y="2590800"/>
            <a:ext cx="7772398" cy="304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2E6408F-EF45-064D-BEE5-F175201D9451}"/>
              </a:ext>
            </a:extLst>
          </p:cNvPr>
          <p:cNvGrpSpPr/>
          <p:nvPr/>
        </p:nvGrpSpPr>
        <p:grpSpPr>
          <a:xfrm>
            <a:off x="2436812" y="2563091"/>
            <a:ext cx="7772392" cy="3075709"/>
            <a:chOff x="2436812" y="2563091"/>
            <a:chExt cx="7772392" cy="307570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D027CC1-393A-914F-9B08-6255DB5E5A9C}"/>
                </a:ext>
              </a:extLst>
            </p:cNvPr>
            <p:cNvSpPr/>
            <p:nvPr/>
          </p:nvSpPr>
          <p:spPr>
            <a:xfrm>
              <a:off x="2436812" y="2590800"/>
              <a:ext cx="1523991" cy="3048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1EA300-B7A8-574A-A632-2AEE66655E6E}"/>
                </a:ext>
              </a:extLst>
            </p:cNvPr>
            <p:cNvSpPr/>
            <p:nvPr/>
          </p:nvSpPr>
          <p:spPr>
            <a:xfrm>
              <a:off x="4866688" y="2563091"/>
              <a:ext cx="1075324" cy="3048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5249ED6-04AE-0E42-A88F-F61308340AAC}"/>
                </a:ext>
              </a:extLst>
            </p:cNvPr>
            <p:cNvSpPr/>
            <p:nvPr/>
          </p:nvSpPr>
          <p:spPr>
            <a:xfrm>
              <a:off x="6847887" y="2563091"/>
              <a:ext cx="465720" cy="3048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9B5622-DEE5-AD4A-ABBD-BC04D6BC75E8}"/>
                </a:ext>
              </a:extLst>
            </p:cNvPr>
            <p:cNvSpPr/>
            <p:nvPr/>
          </p:nvSpPr>
          <p:spPr>
            <a:xfrm>
              <a:off x="8304211" y="2590800"/>
              <a:ext cx="1904993" cy="30480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Signal/Noise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9304E16-5E78-B444-9246-74E31C14852A}"/>
              </a:ext>
            </a:extLst>
          </p:cNvPr>
          <p:cNvGrpSpPr/>
          <p:nvPr/>
        </p:nvGrpSpPr>
        <p:grpSpPr>
          <a:xfrm>
            <a:off x="3960812" y="2590800"/>
            <a:ext cx="4343400" cy="3048000"/>
            <a:chOff x="3960812" y="2590800"/>
            <a:chExt cx="4343400" cy="304800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FD1D0F1-1D64-8044-8BFE-DCE7D0CF1295}"/>
                </a:ext>
              </a:extLst>
            </p:cNvPr>
            <p:cNvCxnSpPr/>
            <p:nvPr/>
          </p:nvCxnSpPr>
          <p:spPr>
            <a:xfrm flipV="1">
              <a:off x="3960812" y="2590800"/>
              <a:ext cx="0" cy="3048000"/>
            </a:xfrm>
            <a:prstGeom prst="line">
              <a:avLst/>
            </a:prstGeom>
            <a:ln w="50800"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FD6204D-9BB7-EE4B-AD80-E570BD3E6C66}"/>
                </a:ext>
              </a:extLst>
            </p:cNvPr>
            <p:cNvCxnSpPr/>
            <p:nvPr/>
          </p:nvCxnSpPr>
          <p:spPr>
            <a:xfrm flipV="1">
              <a:off x="4875212" y="2590800"/>
              <a:ext cx="0" cy="3048000"/>
            </a:xfrm>
            <a:prstGeom prst="line">
              <a:avLst/>
            </a:prstGeom>
            <a:ln w="50800"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8CA3377-C99E-C746-BA6F-17C4E8EC011F}"/>
                </a:ext>
              </a:extLst>
            </p:cNvPr>
            <p:cNvCxnSpPr/>
            <p:nvPr/>
          </p:nvCxnSpPr>
          <p:spPr>
            <a:xfrm flipV="1">
              <a:off x="5942012" y="2590800"/>
              <a:ext cx="0" cy="3048000"/>
            </a:xfrm>
            <a:prstGeom prst="line">
              <a:avLst/>
            </a:prstGeom>
            <a:ln w="50800"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6BCBCA0-1794-754A-AED6-29E94ADDB0A1}"/>
                </a:ext>
              </a:extLst>
            </p:cNvPr>
            <p:cNvCxnSpPr/>
            <p:nvPr/>
          </p:nvCxnSpPr>
          <p:spPr>
            <a:xfrm flipV="1">
              <a:off x="6856412" y="2590800"/>
              <a:ext cx="0" cy="3048000"/>
            </a:xfrm>
            <a:prstGeom prst="line">
              <a:avLst/>
            </a:prstGeom>
            <a:ln w="50800"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1509A06-7A67-1B48-81E6-CD7459394C80}"/>
                </a:ext>
              </a:extLst>
            </p:cNvPr>
            <p:cNvCxnSpPr/>
            <p:nvPr/>
          </p:nvCxnSpPr>
          <p:spPr>
            <a:xfrm flipV="1">
              <a:off x="7313612" y="2590800"/>
              <a:ext cx="0" cy="3048000"/>
            </a:xfrm>
            <a:prstGeom prst="line">
              <a:avLst/>
            </a:prstGeom>
            <a:ln w="50800"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CBE641D-ADBE-C542-97E3-9EB496E5AA06}"/>
                </a:ext>
              </a:extLst>
            </p:cNvPr>
            <p:cNvCxnSpPr/>
            <p:nvPr/>
          </p:nvCxnSpPr>
          <p:spPr>
            <a:xfrm flipV="1">
              <a:off x="8304212" y="2590800"/>
              <a:ext cx="0" cy="3048000"/>
            </a:xfrm>
            <a:prstGeom prst="line">
              <a:avLst/>
            </a:prstGeom>
            <a:ln w="50800"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0355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B7166C-7000-E847-86BF-251C8DE5D7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66" t="37778" r="12500" b="17778"/>
          <a:stretch/>
        </p:blipFill>
        <p:spPr>
          <a:xfrm>
            <a:off x="2436814" y="2590800"/>
            <a:ext cx="7772398" cy="304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2E6408F-EF45-064D-BEE5-F175201D9451}"/>
              </a:ext>
            </a:extLst>
          </p:cNvPr>
          <p:cNvGrpSpPr/>
          <p:nvPr/>
        </p:nvGrpSpPr>
        <p:grpSpPr>
          <a:xfrm>
            <a:off x="2436812" y="2590800"/>
            <a:ext cx="7772393" cy="3048000"/>
            <a:chOff x="2436812" y="2590800"/>
            <a:chExt cx="7772393" cy="304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D027CC1-393A-914F-9B08-6255DB5E5A9C}"/>
                </a:ext>
              </a:extLst>
            </p:cNvPr>
            <p:cNvSpPr/>
            <p:nvPr/>
          </p:nvSpPr>
          <p:spPr>
            <a:xfrm>
              <a:off x="2436812" y="2590800"/>
              <a:ext cx="1523991" cy="3048000"/>
            </a:xfrm>
            <a:prstGeom prst="rect">
              <a:avLst/>
            </a:prstGeom>
            <a:solidFill>
              <a:schemeClr val="bg1"/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9B5622-DEE5-AD4A-ABBD-BC04D6BC75E8}"/>
                </a:ext>
              </a:extLst>
            </p:cNvPr>
            <p:cNvSpPr/>
            <p:nvPr/>
          </p:nvSpPr>
          <p:spPr>
            <a:xfrm>
              <a:off x="4875205" y="2590800"/>
              <a:ext cx="5334000" cy="3048000"/>
            </a:xfrm>
            <a:prstGeom prst="rect">
              <a:avLst/>
            </a:prstGeom>
            <a:solidFill>
              <a:schemeClr val="bg1"/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Signal/Noise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844BB67-7588-E949-80CB-32A5A96903A0}"/>
              </a:ext>
            </a:extLst>
          </p:cNvPr>
          <p:cNvCxnSpPr>
            <a:cxnSpLocks/>
          </p:cNvCxnSpPr>
          <p:nvPr/>
        </p:nvCxnSpPr>
        <p:spPr>
          <a:xfrm>
            <a:off x="3960803" y="5593348"/>
            <a:ext cx="1066809" cy="0"/>
          </a:xfrm>
          <a:prstGeom prst="straightConnector1">
            <a:avLst/>
          </a:prstGeom>
          <a:ln w="28575">
            <a:solidFill>
              <a:schemeClr val="tx1"/>
            </a:solidFill>
            <a:miter lim="800000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8C7DBB-99EC-884D-9BA0-C2972DF58C2D}"/>
              </a:ext>
            </a:extLst>
          </p:cNvPr>
          <p:cNvCxnSpPr>
            <a:cxnSpLocks/>
          </p:cNvCxnSpPr>
          <p:nvPr/>
        </p:nvCxnSpPr>
        <p:spPr>
          <a:xfrm flipV="1">
            <a:off x="3960803" y="3429000"/>
            <a:ext cx="0" cy="2186406"/>
          </a:xfrm>
          <a:prstGeom prst="straightConnector1">
            <a:avLst/>
          </a:prstGeom>
          <a:ln w="28575">
            <a:solidFill>
              <a:schemeClr val="tx1"/>
            </a:solidFill>
            <a:miter lim="800000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2">
            <a:extLst>
              <a:ext uri="{FF2B5EF4-FFF2-40B4-BE49-F238E27FC236}">
                <a16:creationId xmlns:a16="http://schemas.microsoft.com/office/drawing/2014/main" id="{76D43D58-C17A-7F4C-A0D2-0ADA1715603D}"/>
              </a:ext>
            </a:extLst>
          </p:cNvPr>
          <p:cNvSpPr txBox="1">
            <a:spLocks/>
          </p:cNvSpPr>
          <p:nvPr/>
        </p:nvSpPr>
        <p:spPr>
          <a:xfrm>
            <a:off x="4512497" y="5578643"/>
            <a:ext cx="827755" cy="4411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t</a:t>
            </a:r>
          </a:p>
        </p:txBody>
      </p:sp>
      <p:sp>
        <p:nvSpPr>
          <p:cNvPr id="21" name="Title 12">
            <a:extLst>
              <a:ext uri="{FF2B5EF4-FFF2-40B4-BE49-F238E27FC236}">
                <a16:creationId xmlns:a16="http://schemas.microsoft.com/office/drawing/2014/main" id="{C38F10CF-649D-484C-9A5F-8A68CBFF47C0}"/>
              </a:ext>
            </a:extLst>
          </p:cNvPr>
          <p:cNvSpPr txBox="1">
            <a:spLocks/>
          </p:cNvSpPr>
          <p:nvPr/>
        </p:nvSpPr>
        <p:spPr>
          <a:xfrm>
            <a:off x="3455193" y="3276600"/>
            <a:ext cx="324256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E81616-AE52-D846-9D52-BC45C262D0EE}"/>
              </a:ext>
            </a:extLst>
          </p:cNvPr>
          <p:cNvSpPr txBox="1"/>
          <p:nvPr/>
        </p:nvSpPr>
        <p:spPr>
          <a:xfrm>
            <a:off x="5340252" y="3330934"/>
            <a:ext cx="982760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+mj-lt"/>
              </a:rPr>
              <a:t>f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+mj-lt"/>
              </a:rPr>
              <a:t>----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+mj-lt"/>
              </a:rPr>
              <a:t>mean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+mj-lt"/>
              </a:rPr>
              <a:t>Q25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+mj-lt"/>
              </a:rPr>
              <a:t>Q75</a:t>
            </a:r>
          </a:p>
          <a:p>
            <a:pPr>
              <a:lnSpc>
                <a:spcPct val="90000"/>
              </a:lnSpc>
            </a:pPr>
            <a:endParaRPr lang="en-US" sz="2400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6457CE-D8EA-F343-8958-DA7087234409}"/>
              </a:ext>
            </a:extLst>
          </p:cNvPr>
          <p:cNvSpPr txBox="1"/>
          <p:nvPr/>
        </p:nvSpPr>
        <p:spPr>
          <a:xfrm>
            <a:off x="6978083" y="3324640"/>
            <a:ext cx="982760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+mj-lt"/>
              </a:rPr>
              <a:t>t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+mj-lt"/>
              </a:rPr>
              <a:t>----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+mj-lt"/>
              </a:rPr>
              <a:t>mean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+mj-lt"/>
              </a:rPr>
              <a:t>Q25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+mj-lt"/>
              </a:rPr>
              <a:t>Q75</a:t>
            </a:r>
          </a:p>
          <a:p>
            <a:pPr>
              <a:lnSpc>
                <a:spcPct val="90000"/>
              </a:lnSpc>
            </a:pPr>
            <a:endParaRPr lang="en-US" sz="2400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0F8A7E-E141-3748-8487-FD299F84ACB2}"/>
              </a:ext>
            </a:extLst>
          </p:cNvPr>
          <p:cNvSpPr txBox="1"/>
          <p:nvPr/>
        </p:nvSpPr>
        <p:spPr>
          <a:xfrm>
            <a:off x="7832171" y="3324639"/>
            <a:ext cx="982760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endParaRPr lang="en-US" sz="2400" dirty="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+mj-lt"/>
              </a:rPr>
              <a:t>----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+mj-lt"/>
              </a:rPr>
              <a:t>skew</a:t>
            </a:r>
          </a:p>
          <a:p>
            <a:pPr>
              <a:lnSpc>
                <a:spcPct val="90000"/>
              </a:lnSpc>
            </a:pPr>
            <a:r>
              <a:rPr lang="en-US" sz="2400" dirty="0" err="1">
                <a:latin typeface="+mj-lt"/>
              </a:rPr>
              <a:t>kurt</a:t>
            </a:r>
            <a:endParaRPr lang="en-US" sz="2400" dirty="0">
              <a:latin typeface="+mj-lt"/>
            </a:endParaRPr>
          </a:p>
          <a:p>
            <a:pPr>
              <a:lnSpc>
                <a:spcPct val="90000"/>
              </a:lnSpc>
            </a:pPr>
            <a:endParaRPr lang="en-US" sz="2400" dirty="0">
              <a:latin typeface="+mj-lt"/>
            </a:endParaRPr>
          </a:p>
          <a:p>
            <a:pPr>
              <a:lnSpc>
                <a:spcPct val="90000"/>
              </a:lnSpc>
            </a:pPr>
            <a:endParaRPr lang="en-US" sz="2400" dirty="0"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F09FB6-86C7-1B45-BF11-1A3001340926}"/>
              </a:ext>
            </a:extLst>
          </p:cNvPr>
          <p:cNvSpPr txBox="1"/>
          <p:nvPr/>
        </p:nvSpPr>
        <p:spPr>
          <a:xfrm>
            <a:off x="6165730" y="3330933"/>
            <a:ext cx="1011369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endParaRPr lang="en-US" sz="2400" dirty="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+mj-lt"/>
              </a:rPr>
              <a:t>----</a:t>
            </a:r>
          </a:p>
          <a:p>
            <a:pPr>
              <a:lnSpc>
                <a:spcPct val="90000"/>
              </a:lnSpc>
            </a:pPr>
            <a:r>
              <a:rPr lang="en-US" sz="2400" dirty="0" err="1">
                <a:latin typeface="+mj-lt"/>
              </a:rPr>
              <a:t>dom</a:t>
            </a:r>
            <a:endParaRPr lang="en-US" sz="2400" dirty="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+mj-lt"/>
              </a:rPr>
              <a:t>fund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42A45D-1B07-5B46-B317-E3301597A3DA}"/>
              </a:ext>
            </a:extLst>
          </p:cNvPr>
          <p:cNvSpPr txBox="1"/>
          <p:nvPr/>
        </p:nvSpPr>
        <p:spPr>
          <a:xfrm>
            <a:off x="8659883" y="3324638"/>
            <a:ext cx="1403838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+mj-lt"/>
              </a:rPr>
              <a:t>info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+mj-lt"/>
              </a:rPr>
              <a:t>----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+mj-lt"/>
              </a:rPr>
              <a:t>entropy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D4B0B0-6432-174E-88FC-55892DA682BB}"/>
              </a:ext>
            </a:extLst>
          </p:cNvPr>
          <p:cNvSpPr txBox="1"/>
          <p:nvPr/>
        </p:nvSpPr>
        <p:spPr>
          <a:xfrm>
            <a:off x="9196563" y="4981825"/>
            <a:ext cx="98276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+mj-lt"/>
              </a:rPr>
              <a:t>...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781BAB5-E787-8F43-B858-37C6EE7052EC}"/>
              </a:ext>
            </a:extLst>
          </p:cNvPr>
          <p:cNvGrpSpPr/>
          <p:nvPr/>
        </p:nvGrpSpPr>
        <p:grpSpPr>
          <a:xfrm>
            <a:off x="2665412" y="2777724"/>
            <a:ext cx="8229589" cy="2628833"/>
            <a:chOff x="2665412" y="2777724"/>
            <a:chExt cx="8229589" cy="262883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D1810CB-B7E7-8A4F-8CCB-9B0313F5C8F1}"/>
                </a:ext>
              </a:extLst>
            </p:cNvPr>
            <p:cNvSpPr txBox="1"/>
            <p:nvPr/>
          </p:nvSpPr>
          <p:spPr>
            <a:xfrm>
              <a:off x="2665412" y="2777724"/>
              <a:ext cx="8229589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800" dirty="0">
                  <a:latin typeface="+mj-lt"/>
                </a:rPr>
                <a:t>(0.12 3.69 5.44 3.79 ... 0.30) ∈ ℝ</a:t>
              </a:r>
              <a:r>
                <a:rPr lang="en-US" sz="2800" baseline="30000" dirty="0">
                  <a:latin typeface="+mj-lt"/>
                </a:rPr>
                <a:t>27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7E987AC-F3AE-BC45-B2E3-F6738833AA27}"/>
                </a:ext>
              </a:extLst>
            </p:cNvPr>
            <p:cNvSpPr/>
            <p:nvPr/>
          </p:nvSpPr>
          <p:spPr>
            <a:xfrm>
              <a:off x="5132329" y="3237977"/>
              <a:ext cx="4931392" cy="2168580"/>
            </a:xfrm>
            <a:prstGeom prst="rect">
              <a:avLst/>
            </a:prstGeom>
            <a:solidFill>
              <a:schemeClr val="bg1">
                <a:alpha val="82000"/>
              </a:schemeClr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E57E6402-0E48-A749-B081-A5FBA9DB1EEE}"/>
              </a:ext>
            </a:extLst>
          </p:cNvPr>
          <p:cNvSpPr txBox="1">
            <a:spLocks/>
          </p:cNvSpPr>
          <p:nvPr/>
        </p:nvSpPr>
        <p:spPr>
          <a:xfrm>
            <a:off x="5340252" y="3783095"/>
            <a:ext cx="4624388" cy="14922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0" spc="-300" dirty="0">
                <a:effectLst>
                  <a:outerShdw blurRad="266700" sx="102000" sy="102000" algn="ctr" rotWithShape="0">
                    <a:schemeClr val="bg1"/>
                  </a:outerShdw>
                </a:effectLst>
              </a:rPr>
              <a:t>23,000</a:t>
            </a:r>
          </a:p>
        </p:txBody>
      </p:sp>
    </p:spTree>
    <p:extLst>
      <p:ext uri="{BB962C8B-B14F-4D97-AF65-F5344CB8AC3E}">
        <p14:creationId xmlns:p14="http://schemas.microsoft.com/office/powerpoint/2010/main" val="44958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0" grpId="0"/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+ Pitfalls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D68893-965F-8D4A-B7B4-881565E36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612" y="2057400"/>
            <a:ext cx="3962400" cy="3962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DBFD96E-3C70-B34D-AEF8-BFC555C279A3}"/>
              </a:ext>
            </a:extLst>
          </p:cNvPr>
          <p:cNvSpPr txBox="1"/>
          <p:nvPr/>
        </p:nvSpPr>
        <p:spPr>
          <a:xfrm>
            <a:off x="639866" y="4269222"/>
            <a:ext cx="43115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+mj-lt"/>
              </a:rPr>
              <a:t>Downloading audio</a:t>
            </a:r>
          </a:p>
          <a:p>
            <a:pPr>
              <a:lnSpc>
                <a:spcPct val="90000"/>
              </a:lnSpc>
            </a:pPr>
            <a:endParaRPr lang="en-US" sz="2400" dirty="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+mj-lt"/>
              </a:rPr>
              <a:t>     Preprocessing</a:t>
            </a:r>
          </a:p>
          <a:p>
            <a:pPr>
              <a:lnSpc>
                <a:spcPct val="90000"/>
              </a:lnSpc>
            </a:pPr>
            <a:endParaRPr lang="en-US" sz="2400" dirty="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+mj-lt"/>
              </a:rPr>
              <a:t>   Extracting features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49507C-60CB-4C4A-BC33-093D79CEAA93}"/>
              </a:ext>
            </a:extLst>
          </p:cNvPr>
          <p:cNvSpPr txBox="1"/>
          <p:nvPr/>
        </p:nvSpPr>
        <p:spPr>
          <a:xfrm>
            <a:off x="7542212" y="2410902"/>
            <a:ext cx="3549546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+mj-lt"/>
              </a:rPr>
              <a:t>Making / Testing Classifiers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6876F11-0552-0641-9180-3ADA104FE6C9}"/>
              </a:ext>
            </a:extLst>
          </p:cNvPr>
          <p:cNvCxnSpPr/>
          <p:nvPr/>
        </p:nvCxnSpPr>
        <p:spPr>
          <a:xfrm>
            <a:off x="5860787" y="4028552"/>
            <a:ext cx="1752600" cy="0"/>
          </a:xfrm>
          <a:prstGeom prst="line">
            <a:avLst/>
          </a:prstGeom>
          <a:ln w="25400">
            <a:solidFill>
              <a:srgbClr val="FF40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E1E33A-0BDD-B843-87C4-13FB0EEEB5A8}"/>
              </a:ext>
            </a:extLst>
          </p:cNvPr>
          <p:cNvCxnSpPr>
            <a:cxnSpLocks/>
          </p:cNvCxnSpPr>
          <p:nvPr/>
        </p:nvCxnSpPr>
        <p:spPr>
          <a:xfrm flipH="1" flipV="1">
            <a:off x="7652429" y="4079196"/>
            <a:ext cx="651783" cy="1026204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EB0A26E-C919-A443-A426-27BE92D5FCC0}"/>
              </a:ext>
            </a:extLst>
          </p:cNvPr>
          <p:cNvSpPr txBox="1"/>
          <p:nvPr/>
        </p:nvSpPr>
        <p:spPr>
          <a:xfrm>
            <a:off x="8185488" y="5137868"/>
            <a:ext cx="354954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+mj-lt"/>
              </a:rPr>
              <a:t>Not drinking coffee</a:t>
            </a:r>
          </a:p>
        </p:txBody>
      </p:sp>
    </p:spTree>
    <p:extLst>
      <p:ext uri="{BB962C8B-B14F-4D97-AF65-F5344CB8AC3E}">
        <p14:creationId xmlns:p14="http://schemas.microsoft.com/office/powerpoint/2010/main" val="338819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A27DB05C-37CA-2B4A-81EB-6B3BC8E8D2BE}"/>
              </a:ext>
            </a:extLst>
          </p:cNvPr>
          <p:cNvSpPr txBox="1"/>
          <p:nvPr/>
        </p:nvSpPr>
        <p:spPr>
          <a:xfrm>
            <a:off x="4789929" y="5419078"/>
            <a:ext cx="290843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FFC000"/>
                </a:solidFill>
                <a:latin typeface="+mj-lt"/>
              </a:rPr>
              <a:t>22k labelled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107B76A-D61D-C84D-80F6-EF52D133314A}"/>
              </a:ext>
            </a:extLst>
          </p:cNvPr>
          <p:cNvSpPr txBox="1"/>
          <p:nvPr/>
        </p:nvSpPr>
        <p:spPr>
          <a:xfrm>
            <a:off x="4789928" y="5417784"/>
            <a:ext cx="290843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FF0000"/>
                </a:solidFill>
                <a:latin typeface="+mj-lt"/>
              </a:rPr>
              <a:t>~8k labelled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+ Pitfalls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F00A2C-9278-924D-8988-ADAE941857C3}"/>
              </a:ext>
            </a:extLst>
          </p:cNvPr>
          <p:cNvSpPr txBox="1"/>
          <p:nvPr/>
        </p:nvSpPr>
        <p:spPr>
          <a:xfrm>
            <a:off x="4799012" y="2231437"/>
            <a:ext cx="23622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</a:rPr>
              <a:t>0.5 million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168377-7210-A648-8560-5245DB478C81}"/>
              </a:ext>
            </a:extLst>
          </p:cNvPr>
          <p:cNvSpPr txBox="1"/>
          <p:nvPr/>
        </p:nvSpPr>
        <p:spPr>
          <a:xfrm>
            <a:off x="4789929" y="5420372"/>
            <a:ext cx="290843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</a:rPr>
              <a:t>50k labelled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92D28F5-9049-5349-9B51-D1CC23349449}"/>
              </a:ext>
            </a:extLst>
          </p:cNvPr>
          <p:cNvCxnSpPr>
            <a:cxnSpLocks/>
          </p:cNvCxnSpPr>
          <p:nvPr/>
        </p:nvCxnSpPr>
        <p:spPr>
          <a:xfrm>
            <a:off x="6094412" y="2776303"/>
            <a:ext cx="0" cy="2579335"/>
          </a:xfrm>
          <a:prstGeom prst="straightConnector1">
            <a:avLst/>
          </a:prstGeom>
          <a:ln w="25400">
            <a:miter lim="800000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64E9DE-4CD8-3741-9A51-798D0AC13434}"/>
              </a:ext>
            </a:extLst>
          </p:cNvPr>
          <p:cNvGrpSpPr/>
          <p:nvPr/>
        </p:nvGrpSpPr>
        <p:grpSpPr>
          <a:xfrm>
            <a:off x="647023" y="2471503"/>
            <a:ext cx="5675989" cy="3429000"/>
            <a:chOff x="647023" y="2471503"/>
            <a:chExt cx="5675989" cy="3429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53B5708-792B-7643-A1BF-C465059D7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023" y="2471503"/>
              <a:ext cx="3429000" cy="3429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DEE0A9-1B66-AB47-BFE4-3C7362EF344B}"/>
                </a:ext>
              </a:extLst>
            </p:cNvPr>
            <p:cNvSpPr txBox="1"/>
            <p:nvPr/>
          </p:nvSpPr>
          <p:spPr>
            <a:xfrm>
              <a:off x="3960812" y="2872669"/>
              <a:ext cx="2362200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800" dirty="0">
                  <a:latin typeface="+mj-lt"/>
                </a:rPr>
                <a:t>Country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44B9EC1-A921-D547-9B90-C528EA806C1A}"/>
                </a:ext>
              </a:extLst>
            </p:cNvPr>
            <p:cNvCxnSpPr>
              <a:cxnSpLocks/>
            </p:cNvCxnSpPr>
            <p:nvPr/>
          </p:nvCxnSpPr>
          <p:spPr>
            <a:xfrm>
              <a:off x="5561012" y="3159178"/>
              <a:ext cx="533400" cy="0"/>
            </a:xfrm>
            <a:prstGeom prst="line">
              <a:avLst/>
            </a:prstGeom>
            <a:ln w="25400">
              <a:miter lim="800000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F2F6337-871E-8A47-9D15-EBD7751A48B9}"/>
              </a:ext>
            </a:extLst>
          </p:cNvPr>
          <p:cNvGrpSpPr/>
          <p:nvPr/>
        </p:nvGrpSpPr>
        <p:grpSpPr>
          <a:xfrm>
            <a:off x="6094412" y="3323070"/>
            <a:ext cx="5447380" cy="867930"/>
            <a:chOff x="6094412" y="3524073"/>
            <a:chExt cx="5447380" cy="86793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70498F-03A4-4F4A-8B20-03825757E788}"/>
                </a:ext>
              </a:extLst>
            </p:cNvPr>
            <p:cNvSpPr txBox="1"/>
            <p:nvPr/>
          </p:nvSpPr>
          <p:spPr>
            <a:xfrm>
              <a:off x="6705831" y="3524073"/>
              <a:ext cx="4835961" cy="867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800" dirty="0">
                  <a:latin typeface="+mj-lt"/>
                </a:rPr>
                <a:t>Type:{</a:t>
              </a:r>
              <a:r>
                <a:rPr lang="en-US" sz="2800" dirty="0" err="1">
                  <a:solidFill>
                    <a:srgbClr val="00B050"/>
                  </a:solidFill>
                  <a:latin typeface="+mj-lt"/>
                </a:rPr>
                <a:t>song</a:t>
              </a:r>
              <a:r>
                <a:rPr lang="en-US" sz="2800" dirty="0" err="1">
                  <a:latin typeface="+mj-lt"/>
                </a:rPr>
                <a:t>|call</a:t>
              </a:r>
              <a:r>
                <a:rPr lang="en-US" sz="2800" dirty="0">
                  <a:latin typeface="+mj-lt"/>
                </a:rPr>
                <a:t>|</a:t>
              </a:r>
            </a:p>
            <a:p>
              <a:pPr>
                <a:lnSpc>
                  <a:spcPct val="90000"/>
                </a:lnSpc>
              </a:pPr>
              <a:r>
                <a:rPr lang="en-US" sz="2800" dirty="0">
                  <a:latin typeface="+mj-lt"/>
                </a:rPr>
                <a:t>         wing flaps|…}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B9190C8-F13B-D64F-A775-F4EAAA92C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4412" y="3733800"/>
              <a:ext cx="611419" cy="0"/>
            </a:xfrm>
            <a:prstGeom prst="line">
              <a:avLst/>
            </a:prstGeom>
            <a:ln w="25400">
              <a:miter lim="800000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CECE61E-CE25-AF46-9190-4BB2E608BA29}"/>
              </a:ext>
            </a:extLst>
          </p:cNvPr>
          <p:cNvGrpSpPr/>
          <p:nvPr/>
        </p:nvGrpSpPr>
        <p:grpSpPr>
          <a:xfrm>
            <a:off x="6094412" y="4320469"/>
            <a:ext cx="4800590" cy="480131"/>
            <a:chOff x="6094412" y="4605127"/>
            <a:chExt cx="4800590" cy="4801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8BCBE56-719E-8A45-AA51-EB994B0AE1BD}"/>
                </a:ext>
              </a:extLst>
            </p:cNvPr>
            <p:cNvSpPr txBox="1"/>
            <p:nvPr/>
          </p:nvSpPr>
          <p:spPr>
            <a:xfrm>
              <a:off x="6735473" y="4605127"/>
              <a:ext cx="4159529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800" dirty="0">
                  <a:latin typeface="+mj-lt"/>
                </a:rPr>
                <a:t>Quality:{</a:t>
              </a:r>
              <a:r>
                <a:rPr lang="en-US" sz="2800" dirty="0">
                  <a:solidFill>
                    <a:srgbClr val="00B050"/>
                  </a:solidFill>
                  <a:latin typeface="+mj-lt"/>
                </a:rPr>
                <a:t>A</a:t>
              </a:r>
              <a:r>
                <a:rPr lang="en-US" sz="2800" dirty="0">
                  <a:latin typeface="+mj-lt"/>
                </a:rPr>
                <a:t>|B|C|D|E}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4451D79-9BD8-D142-802B-9679D8F073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4412" y="4876800"/>
              <a:ext cx="611419" cy="0"/>
            </a:xfrm>
            <a:prstGeom prst="line">
              <a:avLst/>
            </a:prstGeom>
            <a:ln w="25400">
              <a:miter lim="800000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2816035-4083-5D46-9C60-36D44236CAE2}"/>
              </a:ext>
            </a:extLst>
          </p:cNvPr>
          <p:cNvCxnSpPr>
            <a:cxnSpLocks/>
          </p:cNvCxnSpPr>
          <p:nvPr/>
        </p:nvCxnSpPr>
        <p:spPr>
          <a:xfrm>
            <a:off x="7542212" y="5638800"/>
            <a:ext cx="1371600" cy="0"/>
          </a:xfrm>
          <a:prstGeom prst="straightConnector1">
            <a:avLst/>
          </a:prstGeom>
          <a:ln w="25400">
            <a:solidFill>
              <a:srgbClr val="00B050"/>
            </a:solidFill>
            <a:miter lim="800000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BCEA81F-2376-034E-B844-0D373FEF5E39}"/>
              </a:ext>
            </a:extLst>
          </p:cNvPr>
          <p:cNvSpPr txBox="1"/>
          <p:nvPr/>
        </p:nvSpPr>
        <p:spPr>
          <a:xfrm>
            <a:off x="8977181" y="5398734"/>
            <a:ext cx="290843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00B050"/>
                </a:solidFill>
                <a:latin typeface="+mj-lt"/>
              </a:rPr>
              <a:t>23,000</a:t>
            </a:r>
            <a:r>
              <a:rPr lang="en-US" sz="2800" dirty="0">
                <a:solidFill>
                  <a:srgbClr val="00B050"/>
                </a:solidFill>
                <a:latin typeface="+mj-lt"/>
              </a:rPr>
              <a:t> FV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811D1FB-8E71-4A44-97F1-C6E7904B5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148234">
            <a:off x="7292435" y="5410294"/>
            <a:ext cx="1640734" cy="84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97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8" grpId="0"/>
      <p:bldP spid="11" grpId="0"/>
      <p:bldP spid="11" grpId="1"/>
      <p:bldP spid="3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+ Pitfalls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7F93FFD-4E8D-6748-89BF-754709BBD89B}"/>
              </a:ext>
            </a:extLst>
          </p:cNvPr>
          <p:cNvGrpSpPr/>
          <p:nvPr/>
        </p:nvGrpSpPr>
        <p:grpSpPr>
          <a:xfrm>
            <a:off x="1695140" y="2467578"/>
            <a:ext cx="4440872" cy="2986845"/>
            <a:chOff x="912367" y="2139241"/>
            <a:chExt cx="5414416" cy="36416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1E83D08-D680-9B44-BAF5-F304DCF51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5374" y="2139241"/>
              <a:ext cx="2170846" cy="243840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A3C21FB-05C2-834B-BB5A-A28EE2951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19774" y="3581400"/>
              <a:ext cx="3307009" cy="219947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637D0D6-7AEE-BB4F-9773-549EEA88C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2367" y="3195997"/>
              <a:ext cx="1905000" cy="25848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F12D4B25-C2F7-4F45-B4B5-424D3D06B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1212" y="2438400"/>
            <a:ext cx="3834609" cy="264588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35F1B04B-D040-354D-83E1-65A3C254C6F9}"/>
              </a:ext>
            </a:extLst>
          </p:cNvPr>
          <p:cNvGrpSpPr/>
          <p:nvPr/>
        </p:nvGrpSpPr>
        <p:grpSpPr>
          <a:xfrm>
            <a:off x="2314487" y="5537523"/>
            <a:ext cx="2667000" cy="923330"/>
            <a:chOff x="2055812" y="5588378"/>
            <a:chExt cx="2667000" cy="92333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4615DED-AD94-524D-B7B0-AAB2B53F4935}"/>
                </a:ext>
              </a:extLst>
            </p:cNvPr>
            <p:cNvSpPr txBox="1"/>
            <p:nvPr/>
          </p:nvSpPr>
          <p:spPr>
            <a:xfrm>
              <a:off x="2590991" y="5671478"/>
              <a:ext cx="2131821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400" dirty="0">
                  <a:latin typeface="+mj-lt"/>
                </a:rPr>
                <a:t>Overworked</a:t>
              </a:r>
            </a:p>
            <a:p>
              <a:pPr>
                <a:lnSpc>
                  <a:spcPct val="90000"/>
                </a:lnSpc>
              </a:pPr>
              <a:r>
                <a:rPr lang="en-US" sz="2400" dirty="0">
                  <a:latin typeface="+mj-lt"/>
                </a:rPr>
                <a:t>Laptops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B23C54B-8A73-174A-A03D-F8E3BD60B23D}"/>
                </a:ext>
              </a:extLst>
            </p:cNvPr>
            <p:cNvSpPr txBox="1"/>
            <p:nvPr/>
          </p:nvSpPr>
          <p:spPr>
            <a:xfrm>
              <a:off x="2055812" y="5588378"/>
              <a:ext cx="53517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6000" b="1" dirty="0">
                  <a:latin typeface="+mj-lt"/>
                </a:rPr>
                <a:t>3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F4D7397-4700-DF4C-BBA0-0E759404F1D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9650133">
            <a:off x="6895572" y="2956171"/>
            <a:ext cx="1938442" cy="1938442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CEA904CC-4F2A-DA46-AF3A-AE224980F38E}"/>
              </a:ext>
            </a:extLst>
          </p:cNvPr>
          <p:cNvGrpSpPr/>
          <p:nvPr/>
        </p:nvGrpSpPr>
        <p:grpSpPr>
          <a:xfrm>
            <a:off x="7207339" y="5485497"/>
            <a:ext cx="3078073" cy="923330"/>
            <a:chOff x="2055812" y="5588378"/>
            <a:chExt cx="3078073" cy="92333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18164C3-FF0A-7E40-B9E2-14AD1951AB8B}"/>
                </a:ext>
              </a:extLst>
            </p:cNvPr>
            <p:cNvSpPr txBox="1"/>
            <p:nvPr/>
          </p:nvSpPr>
          <p:spPr>
            <a:xfrm>
              <a:off x="2590991" y="5671478"/>
              <a:ext cx="2542894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400" dirty="0">
                  <a:latin typeface="+mj-lt"/>
                </a:rPr>
                <a:t>Super</a:t>
              </a:r>
            </a:p>
            <a:p>
              <a:pPr>
                <a:lnSpc>
                  <a:spcPct val="90000"/>
                </a:lnSpc>
              </a:pPr>
              <a:r>
                <a:rPr lang="en-US" sz="2400" dirty="0">
                  <a:latin typeface="+mj-lt"/>
                </a:rPr>
                <a:t>Supercomputer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78A92B4-812E-EF41-AB38-14E17A402D46}"/>
                </a:ext>
              </a:extLst>
            </p:cNvPr>
            <p:cNvSpPr txBox="1"/>
            <p:nvPr/>
          </p:nvSpPr>
          <p:spPr>
            <a:xfrm>
              <a:off x="2055812" y="5588378"/>
              <a:ext cx="53517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6000" b="1" dirty="0">
                  <a:latin typeface="+mj-lt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161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-0.00555 L -0.01003 -0.16111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0" y="-777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61380-524A-40FE-BA88-863C22FB0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Cleaning up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63837-BBD9-4FA9-80B4-C3B667872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Naively, we put everything we got into a classifier… </a:t>
            </a:r>
          </a:p>
          <a:p>
            <a:r>
              <a:rPr lang="en-US" dirty="0"/>
              <a:t>Took a closer look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E67DDCC9-DA6A-434A-AECB-3F70EF9666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17" t="50000" r="49266" b="5814"/>
          <a:stretch/>
        </p:blipFill>
        <p:spPr>
          <a:xfrm>
            <a:off x="6777543" y="3498161"/>
            <a:ext cx="2238917" cy="2061015"/>
          </a:xfrm>
          <a:prstGeom prst="rect">
            <a:avLst/>
          </a:prstGeom>
        </p:spPr>
      </p:pic>
      <p:pic>
        <p:nvPicPr>
          <p:cNvPr id="6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58E0528B-9055-48D8-989F-47647F830C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99" t="46988" r="48557" b="4518"/>
          <a:stretch/>
        </p:blipFill>
        <p:spPr>
          <a:xfrm>
            <a:off x="4141356" y="3376181"/>
            <a:ext cx="2223211" cy="2179340"/>
          </a:xfrm>
          <a:prstGeom prst="rect">
            <a:avLst/>
          </a:prstGeom>
        </p:spPr>
      </p:pic>
      <p:pic>
        <p:nvPicPr>
          <p:cNvPr id="8" name="Picture 8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31CB4C10-5B65-4F8C-BEDE-0E4A2371CE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55" t="43213" r="47833" b="5373"/>
          <a:stretch/>
        </p:blipFill>
        <p:spPr>
          <a:xfrm>
            <a:off x="1183295" y="3037347"/>
            <a:ext cx="2574794" cy="252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53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0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5AD2CC37-DD6B-4C44-8607-605B6994FD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91" t="51675" r="47523" b="21053"/>
          <a:stretch/>
        </p:blipFill>
        <p:spPr>
          <a:xfrm>
            <a:off x="3431853" y="4148722"/>
            <a:ext cx="4538564" cy="2334119"/>
          </a:xfrm>
          <a:prstGeom prst="rect">
            <a:avLst/>
          </a:prstGeom>
        </p:spPr>
      </p:pic>
      <p:sp>
        <p:nvSpPr>
          <p:cNvPr id="32" name="Arrow: Left 31">
            <a:extLst>
              <a:ext uri="{FF2B5EF4-FFF2-40B4-BE49-F238E27FC236}">
                <a16:creationId xmlns:a16="http://schemas.microsoft.com/office/drawing/2014/main" id="{A65B0983-6FC5-4D17-BE33-2C618162768A}"/>
              </a:ext>
            </a:extLst>
          </p:cNvPr>
          <p:cNvSpPr/>
          <p:nvPr/>
        </p:nvSpPr>
        <p:spPr>
          <a:xfrm>
            <a:off x="7758567" y="5179028"/>
            <a:ext cx="978407" cy="484632"/>
          </a:xfrm>
          <a:prstGeom prst="leftArrow">
            <a:avLst/>
          </a:prstGeom>
          <a:solidFill>
            <a:srgbClr val="FF0000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8642C4-8EED-6A43-9027-532F8122D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2" y="375159"/>
            <a:ext cx="5245100" cy="393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BCAF5B-E037-1540-9D9E-3C82474594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562" y="375159"/>
            <a:ext cx="53848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71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Excluded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92F786-F363-3245-9E7C-2A00331EB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7812" y="1722383"/>
            <a:ext cx="4991100" cy="4832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78B80B-E309-E040-9EBE-FA0B43E5C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7321" y="1719262"/>
            <a:ext cx="4765386" cy="4838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C09ED6-2F8C-BD43-ABB4-34D4A6C0C0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5812" y="4800600"/>
            <a:ext cx="1574800" cy="157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E40FCA-F291-7D43-AD49-EB92429915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7008" y="4483100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1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31555DA-EFAC-EF45-9E3E-4818C352FE04}"/>
              </a:ext>
            </a:extLst>
          </p:cNvPr>
          <p:cNvSpPr txBox="1"/>
          <p:nvPr/>
        </p:nvSpPr>
        <p:spPr>
          <a:xfrm>
            <a:off x="5256212" y="2692825"/>
            <a:ext cx="3238839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9600" dirty="0">
                <a:latin typeface="+mj-lt"/>
              </a:rPr>
              <a:t>NA </a:t>
            </a:r>
            <a:r>
              <a:rPr lang="en-US" sz="9600" dirty="0" err="1">
                <a:latin typeface="+mj-lt"/>
              </a:rPr>
              <a:t>NaN</a:t>
            </a:r>
            <a:endParaRPr lang="en-US" sz="9600" dirty="0">
              <a:latin typeface="+mj-lt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+ Pitfalls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F221DF-82AA-474D-AFA7-1755DCB61F72}"/>
              </a:ext>
            </a:extLst>
          </p:cNvPr>
          <p:cNvSpPr txBox="1"/>
          <p:nvPr/>
        </p:nvSpPr>
        <p:spPr>
          <a:xfrm>
            <a:off x="1302550" y="4477131"/>
            <a:ext cx="4921146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5400" b="1" dirty="0">
                <a:effectLst>
                  <a:outerShdw blurRad="190500" sx="102000" sy="102000" algn="ctr" rotWithShape="0">
                    <a:prstClr val="black"/>
                  </a:outerShdw>
                </a:effectLst>
                <a:latin typeface="+mj-lt"/>
              </a:rPr>
              <a:t>“</a:t>
            </a:r>
            <a:r>
              <a:rPr lang="en-US" sz="5400" b="1" dirty="0" err="1">
                <a:effectLst>
                  <a:outerShdw blurRad="190500" sx="102000" sy="102000" algn="ctr" rotWithShape="0">
                    <a:prstClr val="black"/>
                  </a:outerShdw>
                </a:effectLst>
                <a:latin typeface="+mj-lt"/>
              </a:rPr>
              <a:t>Sonus</a:t>
            </a:r>
            <a:endParaRPr lang="en-US" sz="5400" b="1" dirty="0">
              <a:effectLst>
                <a:outerShdw blurRad="190500" sx="102000" sy="102000" algn="ctr" rotWithShape="0">
                  <a:prstClr val="black"/>
                </a:outerShdw>
              </a:effectLst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en-US" sz="5400" b="1" dirty="0">
                <a:effectLst>
                  <a:outerShdw blurRad="190500" sx="102000" sy="102000" algn="ctr" rotWithShape="0">
                    <a:prstClr val="black"/>
                  </a:outerShdw>
                </a:effectLst>
                <a:latin typeface="+mj-lt"/>
              </a:rPr>
              <a:t>  </a:t>
            </a:r>
            <a:r>
              <a:rPr lang="en-US" sz="5400" b="1" dirty="0" err="1">
                <a:effectLst>
                  <a:outerShdw blurRad="190500" sx="102000" sy="102000" algn="ctr" rotWithShape="0">
                    <a:prstClr val="black"/>
                  </a:outerShdw>
                </a:effectLst>
                <a:latin typeface="+mj-lt"/>
              </a:rPr>
              <a:t>naturalis</a:t>
            </a:r>
            <a:r>
              <a:rPr lang="en-US" sz="5400" b="1" dirty="0">
                <a:effectLst>
                  <a:outerShdw blurRad="190500" sx="102000" sy="102000" algn="ctr" rotWithShape="0">
                    <a:prstClr val="black"/>
                  </a:outerShdw>
                </a:effectLst>
                <a:latin typeface="+mj-lt"/>
              </a:rPr>
              <a:t>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6FAE5E-1752-DC4E-9595-4D5BFE33D776}"/>
              </a:ext>
            </a:extLst>
          </p:cNvPr>
          <p:cNvSpPr txBox="1"/>
          <p:nvPr/>
        </p:nvSpPr>
        <p:spPr>
          <a:xfrm>
            <a:off x="6948084" y="2516001"/>
            <a:ext cx="3383744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latin typeface="+mj-lt"/>
              </a:rPr>
              <a:t>“soundscape”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7DDC67F-567A-AD4D-B90B-BEABCC3B2975}"/>
              </a:ext>
            </a:extLst>
          </p:cNvPr>
          <p:cNvGrpSpPr/>
          <p:nvPr/>
        </p:nvGrpSpPr>
        <p:grpSpPr>
          <a:xfrm>
            <a:off x="7427573" y="4348484"/>
            <a:ext cx="3292217" cy="1578275"/>
            <a:chOff x="7427573" y="4348484"/>
            <a:chExt cx="3292217" cy="157827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9C61F23-434A-C74B-BAB0-E58DB950767A}"/>
                </a:ext>
              </a:extLst>
            </p:cNvPr>
            <p:cNvSpPr txBox="1"/>
            <p:nvPr/>
          </p:nvSpPr>
          <p:spPr>
            <a:xfrm>
              <a:off x="7427573" y="4348484"/>
              <a:ext cx="3238839" cy="1421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600" dirty="0">
                  <a:solidFill>
                    <a:srgbClr val="00B050"/>
                  </a:solidFill>
                  <a:latin typeface="+mj-lt"/>
                </a:rPr>
                <a:t>~20k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CCD4B3-9BFD-4F49-A6DA-A6085B76396E}"/>
                </a:ext>
              </a:extLst>
            </p:cNvPr>
            <p:cNvSpPr txBox="1"/>
            <p:nvPr/>
          </p:nvSpPr>
          <p:spPr>
            <a:xfrm>
              <a:off x="7480951" y="5474327"/>
              <a:ext cx="3238839" cy="452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500" dirty="0">
                  <a:solidFill>
                    <a:srgbClr val="00B050"/>
                  </a:solidFill>
                  <a:latin typeface="+mj-lt"/>
                </a:rPr>
                <a:t>FEATURE VECTORS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C2E6750-A35E-C341-881C-3E017809DF82}"/>
              </a:ext>
            </a:extLst>
          </p:cNvPr>
          <p:cNvSpPr txBox="1"/>
          <p:nvPr/>
        </p:nvSpPr>
        <p:spPr>
          <a:xfrm>
            <a:off x="2232426" y="2488775"/>
            <a:ext cx="3383744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latin typeface="+mj-lt"/>
              </a:rPr>
              <a:t>“Mystery”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16E4731-995E-4242-80B4-AEF500E7C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592" y="1996840"/>
            <a:ext cx="1574800" cy="1574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EA47F64-D367-0E42-BFE7-21C3C57D7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851" y="4348484"/>
            <a:ext cx="1574800" cy="1574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313055D-5B8B-A14D-B41B-B797F1F17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851" y="3200815"/>
            <a:ext cx="1574800" cy="1574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B4C774-931A-6B44-A509-DA4B014DB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990" y="1532132"/>
            <a:ext cx="15748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7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Xeno</a:t>
            </a:r>
            <a:r>
              <a:rPr lang="en-US" dirty="0"/>
              <a:t>-Canto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Xeno-canto.org</a:t>
            </a:r>
            <a:r>
              <a:rPr lang="en-US" dirty="0"/>
              <a:t> is a website dedicated to bird sounds</a:t>
            </a:r>
          </a:p>
          <a:p>
            <a:endParaRPr lang="en-US" dirty="0"/>
          </a:p>
          <a:p>
            <a:r>
              <a:rPr lang="en-US" dirty="0"/>
              <a:t>Researchers, bird watchers, people curious about bird sounds upload</a:t>
            </a:r>
          </a:p>
          <a:p>
            <a:endParaRPr lang="en-US" dirty="0"/>
          </a:p>
          <a:p>
            <a:r>
              <a:rPr lang="en-US" dirty="0"/>
              <a:t>A collaborative project, a massive archive (0.5 million sounds+)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B1762F-165C-584B-B606-4D9F6A0EE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0412" y="1447800"/>
            <a:ext cx="1752600" cy="164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1B37A8DA-BB0E-0E48-885B-F2930A691515}"/>
              </a:ext>
            </a:extLst>
          </p:cNvPr>
          <p:cNvSpPr txBox="1">
            <a:spLocks/>
          </p:cNvSpPr>
          <p:nvPr/>
        </p:nvSpPr>
        <p:spPr>
          <a:xfrm>
            <a:off x="6475412" y="2061896"/>
            <a:ext cx="3733798" cy="32448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0" spc="-300" dirty="0" err="1">
                <a:gradFill flip="none" rotWithShape="1">
                  <a:gsLst>
                    <a:gs pos="26000">
                      <a:srgbClr val="FFFFFF"/>
                    </a:gs>
                    <a:gs pos="0">
                      <a:schemeClr val="bg1"/>
                    </a:gs>
                    <a:gs pos="100000">
                      <a:schemeClr val="tx1"/>
                    </a:gs>
                  </a:gsLst>
                  <a:lin ang="16200000" scaled="1"/>
                  <a:tileRect/>
                </a:gradFill>
                <a:effectLst>
                  <a:outerShdw blurRad="266700" sx="102000" sy="102000" algn="ctr" rotWithShape="0">
                    <a:schemeClr val="bg1"/>
                  </a:outerShdw>
                </a:effectLst>
              </a:rPr>
              <a:t>Py</a:t>
            </a:r>
            <a:endParaRPr lang="en-US" sz="25000" spc="-300" dirty="0">
              <a:gradFill flip="none" rotWithShape="1">
                <a:gsLst>
                  <a:gs pos="26000">
                    <a:srgbClr val="FFFFFF"/>
                  </a:gs>
                  <a:gs pos="0">
                    <a:schemeClr val="bg1"/>
                  </a:gs>
                  <a:gs pos="100000">
                    <a:schemeClr val="tx1"/>
                  </a:gs>
                </a:gsLst>
                <a:lin ang="16200000" scaled="1"/>
                <a:tileRect/>
              </a:gradFill>
              <a:effectLst>
                <a:outerShdw blurRad="266700" sx="102000" sy="102000" algn="ctr" rotWithShape="0">
                  <a:schemeClr val="bg1"/>
                </a:outerShdw>
              </a:effectLst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+ Pitfalls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42FE6D-EBF6-354B-91F8-D78ECDA0E2A9}"/>
              </a:ext>
            </a:extLst>
          </p:cNvPr>
          <p:cNvSpPr txBox="1">
            <a:spLocks/>
          </p:cNvSpPr>
          <p:nvPr/>
        </p:nvSpPr>
        <p:spPr>
          <a:xfrm>
            <a:off x="2208212" y="2057400"/>
            <a:ext cx="2133600" cy="32448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0" spc="-300" dirty="0">
                <a:effectLst>
                  <a:outerShdw blurRad="266700" sx="102000" sy="102000" algn="ctr" rotWithShape="0">
                    <a:schemeClr val="bg1"/>
                  </a:outerShdw>
                </a:effectLst>
              </a:rPr>
              <a:t>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AC98AF8-5052-174E-8367-70C21BCD4585}"/>
              </a:ext>
            </a:extLst>
          </p:cNvPr>
          <p:cNvSpPr txBox="1">
            <a:spLocks/>
          </p:cNvSpPr>
          <p:nvPr/>
        </p:nvSpPr>
        <p:spPr>
          <a:xfrm>
            <a:off x="6475412" y="2057400"/>
            <a:ext cx="3733798" cy="32448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0" spc="-300" dirty="0" err="1">
                <a:gradFill flip="none" rotWithShape="1">
                  <a:gsLst>
                    <a:gs pos="22000">
                      <a:srgbClr val="FFFFFF"/>
                    </a:gs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16200000" scaled="1"/>
                  <a:tileRect/>
                </a:gradFill>
                <a:effectLst>
                  <a:outerShdw blurRad="266700" sx="102000" sy="102000" algn="ctr" rotWithShape="0">
                    <a:schemeClr val="bg1"/>
                  </a:outerShdw>
                </a:effectLst>
              </a:rPr>
              <a:t>Py</a:t>
            </a:r>
            <a:endParaRPr lang="en-US" sz="25000" spc="-300" dirty="0">
              <a:gradFill flip="none" rotWithShape="1">
                <a:gsLst>
                  <a:gs pos="22000">
                    <a:srgbClr val="FFFFFF"/>
                  </a:gs>
                  <a:gs pos="0">
                    <a:schemeClr val="tx1"/>
                  </a:gs>
                  <a:gs pos="100000">
                    <a:schemeClr val="tx1"/>
                  </a:gs>
                </a:gsLst>
                <a:lin ang="16200000" scaled="1"/>
                <a:tileRect/>
              </a:gradFill>
              <a:effectLst>
                <a:outerShdw blurRad="266700" sx="102000" sy="102000" algn="ctr" rotWithShape="0">
                  <a:schemeClr val="bg1"/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ADB41F-986B-6944-9D8F-4DC96DC04DD1}"/>
              </a:ext>
            </a:extLst>
          </p:cNvPr>
          <p:cNvSpPr txBox="1"/>
          <p:nvPr/>
        </p:nvSpPr>
        <p:spPr>
          <a:xfrm>
            <a:off x="455614" y="4729270"/>
            <a:ext cx="525779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effectLst>
                  <a:outerShdw blurRad="279400" sx="102000" sy="102000" algn="ctr" rotWithShape="0">
                    <a:prstClr val="black"/>
                  </a:outerShdw>
                </a:effectLst>
                <a:latin typeface="+mj-lt"/>
              </a:rPr>
              <a:t>Preprocessing : </a:t>
            </a:r>
            <a:r>
              <a:rPr lang="en-US" sz="2400" dirty="0" err="1">
                <a:solidFill>
                  <a:srgbClr val="FF0000"/>
                </a:solidFill>
                <a:effectLst>
                  <a:outerShdw blurRad="279400" sx="102000" sy="102000" algn="ctr" rotWithShape="0">
                    <a:prstClr val="black"/>
                  </a:outerShdw>
                </a:effectLst>
                <a:latin typeface="+mj-lt"/>
              </a:rPr>
              <a:t>tuneR</a:t>
            </a:r>
            <a:r>
              <a:rPr lang="en-US" sz="2400" dirty="0">
                <a:effectLst>
                  <a:outerShdw blurRad="279400" sx="102000" sy="102000" algn="ctr" rotWithShape="0">
                    <a:prstClr val="black"/>
                  </a:outerShdw>
                </a:effectLst>
                <a:latin typeface="+mj-lt"/>
              </a:rPr>
              <a:t>,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279400" sx="102000" sy="102000" algn="ctr" rotWithShape="0">
                    <a:prstClr val="black"/>
                  </a:outerShdw>
                </a:effectLst>
                <a:latin typeface="+mj-lt"/>
              </a:rPr>
              <a:t>warbleR</a:t>
            </a:r>
            <a:endParaRPr lang="en-US" sz="2400" dirty="0">
              <a:solidFill>
                <a:srgbClr val="FFFF00"/>
              </a:solidFill>
              <a:effectLst>
                <a:outerShdw blurRad="279400" sx="102000" sy="102000" algn="ctr" rotWithShape="0">
                  <a:prstClr val="black"/>
                </a:outerShdw>
              </a:effectLst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ffectLst>
                  <a:outerShdw blurRad="279400" sx="102000" sy="102000" algn="ctr" rotWithShape="0">
                    <a:prstClr val="black"/>
                  </a:outerShdw>
                </a:effectLst>
                <a:latin typeface="+mj-lt"/>
              </a:rPr>
              <a:t>  Feature </a:t>
            </a:r>
            <a:r>
              <a:rPr lang="en-US" sz="2400" dirty="0" err="1">
                <a:effectLst>
                  <a:outerShdw blurRad="279400" sx="102000" sy="102000" algn="ctr" rotWithShape="0">
                    <a:prstClr val="black"/>
                  </a:outerShdw>
                </a:effectLst>
                <a:latin typeface="+mj-lt"/>
              </a:rPr>
              <a:t>ext</a:t>
            </a:r>
            <a:r>
              <a:rPr lang="en-US" sz="2400" dirty="0">
                <a:effectLst>
                  <a:outerShdw blurRad="279400" sx="102000" sy="102000" algn="ctr" rotWithShape="0">
                    <a:prstClr val="black"/>
                  </a:outerShdw>
                </a:effectLst>
                <a:latin typeface="+mj-lt"/>
              </a:rPr>
              <a:t> : 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279400" sx="102000" sy="102000" algn="ctr" rotWithShape="0">
                    <a:prstClr val="black"/>
                  </a:outerShdw>
                </a:effectLst>
                <a:latin typeface="+mj-lt"/>
              </a:rPr>
              <a:t>warbleR</a:t>
            </a:r>
            <a:endParaRPr lang="en-US" sz="2400" dirty="0">
              <a:solidFill>
                <a:srgbClr val="FFFF00"/>
              </a:solidFill>
              <a:effectLst>
                <a:outerShdw blurRad="279400" sx="102000" sy="102000" algn="ctr" rotWithShape="0">
                  <a:prstClr val="black"/>
                </a:outerShdw>
              </a:effectLst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24F5EF-B435-E740-A3F7-276B019653AE}"/>
              </a:ext>
            </a:extLst>
          </p:cNvPr>
          <p:cNvSpPr txBox="1"/>
          <p:nvPr/>
        </p:nvSpPr>
        <p:spPr>
          <a:xfrm>
            <a:off x="5865812" y="4729270"/>
            <a:ext cx="5638799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effectLst>
                  <a:outerShdw blurRad="279400" sx="102000" sy="102000" algn="ctr" rotWithShape="0">
                    <a:prstClr val="black"/>
                  </a:outerShdw>
                </a:effectLst>
                <a:latin typeface="+mj-lt"/>
              </a:rPr>
              <a:t>Cleaning, handling data : </a:t>
            </a:r>
            <a:r>
              <a:rPr lang="en-US" sz="2400" dirty="0">
                <a:solidFill>
                  <a:srgbClr val="00B0F0"/>
                </a:solidFill>
                <a:effectLst>
                  <a:outerShdw blurRad="279400" sx="102000" sy="102000" algn="ctr" rotWithShape="0">
                    <a:prstClr val="black"/>
                  </a:outerShdw>
                </a:effectLst>
                <a:latin typeface="+mj-lt"/>
              </a:rPr>
              <a:t>pandas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effectLst>
                  <a:outerShdw blurRad="279400" sx="102000" sy="102000" algn="ctr" rotWithShape="0">
                    <a:prstClr val="black"/>
                  </a:outerShdw>
                </a:effectLst>
                <a:latin typeface="+mj-lt"/>
              </a:rPr>
              <a:t>           ML : </a:t>
            </a:r>
            <a:r>
              <a:rPr lang="en-US" sz="2400" dirty="0" err="1">
                <a:solidFill>
                  <a:srgbClr val="92D050"/>
                </a:solidFill>
                <a:effectLst>
                  <a:outerShdw blurRad="279400" sx="102000" sy="102000" algn="ctr" rotWithShape="0">
                    <a:prstClr val="black"/>
                  </a:outerShdw>
                </a:effectLst>
                <a:latin typeface="+mj-lt"/>
              </a:rPr>
              <a:t>sklearn</a:t>
            </a:r>
            <a:endParaRPr lang="en-US" sz="2400" dirty="0">
              <a:solidFill>
                <a:srgbClr val="92D050"/>
              </a:solidFill>
              <a:effectLst>
                <a:outerShdw blurRad="279400" sx="102000" sy="102000" algn="ctr" rotWithShape="0">
                  <a:prstClr val="black"/>
                </a:outerShdw>
              </a:effectLst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ffectLst>
                  <a:outerShdw blurRad="279400" sx="102000" sy="102000" algn="ctr" rotWithShape="0">
                    <a:prstClr val="black"/>
                  </a:outerShdw>
                </a:effectLst>
                <a:latin typeface="+mj-lt"/>
              </a:rPr>
              <a:t>Visualization : </a:t>
            </a:r>
            <a:r>
              <a:rPr lang="en-US" sz="2400" dirty="0">
                <a:solidFill>
                  <a:srgbClr val="FF40FF"/>
                </a:solidFill>
                <a:effectLst>
                  <a:outerShdw blurRad="279400" sx="102000" sy="102000" algn="ctr" rotWithShape="0">
                    <a:prstClr val="black"/>
                  </a:outerShdw>
                </a:effectLst>
                <a:latin typeface="+mj-lt"/>
              </a:rPr>
              <a:t>matplotlib</a:t>
            </a:r>
          </a:p>
        </p:txBody>
      </p:sp>
    </p:spTree>
    <p:extLst>
      <p:ext uri="{BB962C8B-B14F-4D97-AF65-F5344CB8AC3E}">
        <p14:creationId xmlns:p14="http://schemas.microsoft.com/office/powerpoint/2010/main" val="23263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/>
      <p:bldP spid="8" grpId="1"/>
      <p:bldP spid="9" grpId="0" uiExpand="1" build="allAtOnce"/>
      <p:bldP spid="10" grpId="0" uiExpand="1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5" name="Online Media 4" descr="inv_rot.mp4">
            <a:hlinkClick r:id="" action="ppaction://media"/>
            <a:extLst>
              <a:ext uri="{FF2B5EF4-FFF2-40B4-BE49-F238E27FC236}">
                <a16:creationId xmlns:a16="http://schemas.microsoft.com/office/drawing/2014/main" id="{550E299F-03F8-B243-B3EE-87A39FD143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1612" y="1905000"/>
            <a:ext cx="7085013" cy="398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3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7F1414-B6A7-984B-90B1-5E1E70BB3886}"/>
              </a:ext>
            </a:extLst>
          </p:cNvPr>
          <p:cNvSpPr txBox="1"/>
          <p:nvPr/>
        </p:nvSpPr>
        <p:spPr>
          <a:xfrm>
            <a:off x="1493344" y="1981200"/>
            <a:ext cx="4997346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latin typeface="+mj-lt"/>
              </a:rPr>
              <a:t>Many coffees later…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9DB3F3F-2850-674F-87E3-F364669E0EE9}"/>
              </a:ext>
            </a:extLst>
          </p:cNvPr>
          <p:cNvGrpSpPr/>
          <p:nvPr/>
        </p:nvGrpSpPr>
        <p:grpSpPr>
          <a:xfrm>
            <a:off x="1522414" y="2572131"/>
            <a:ext cx="9905998" cy="3244850"/>
            <a:chOff x="1522414" y="2572131"/>
            <a:chExt cx="9905998" cy="324485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89DF7ED-823F-CF4E-AD30-C216FA9252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986"/>
            <a:stretch/>
          </p:blipFill>
          <p:spPr>
            <a:xfrm>
              <a:off x="1522414" y="2819400"/>
              <a:ext cx="6781798" cy="2362200"/>
            </a:xfrm>
            <a:prstGeom prst="rect">
              <a:avLst/>
            </a:prstGeom>
          </p:spPr>
        </p:pic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1542FE6D-EBF6-354B-91F8-D78ECDA0E2A9}"/>
                </a:ext>
              </a:extLst>
            </p:cNvPr>
            <p:cNvSpPr txBox="1">
              <a:spLocks/>
            </p:cNvSpPr>
            <p:nvPr/>
          </p:nvSpPr>
          <p:spPr>
            <a:xfrm>
              <a:off x="5561012" y="2572131"/>
              <a:ext cx="5867400" cy="324485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5000" spc="-300" dirty="0">
                  <a:effectLst>
                    <a:outerShdw blurRad="266700" sx="102000" sy="102000" algn="ctr" rotWithShape="0">
                      <a:schemeClr val="bg1"/>
                    </a:outerShdw>
                  </a:effectLst>
                </a:rPr>
                <a:t>84%</a:t>
              </a: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93A1BBD-117E-1145-91F8-C4CAE2AF2F8B}"/>
              </a:ext>
            </a:extLst>
          </p:cNvPr>
          <p:cNvSpPr txBox="1">
            <a:spLocks/>
          </p:cNvSpPr>
          <p:nvPr/>
        </p:nvSpPr>
        <p:spPr>
          <a:xfrm>
            <a:off x="1493344" y="4311511"/>
            <a:ext cx="9677400" cy="14610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spc="-300" dirty="0">
                <a:effectLst>
                  <a:outerShdw blurRad="266700" sx="102000" sy="102000" algn="ctr" rotWithShape="0">
                    <a:schemeClr val="bg1"/>
                  </a:outerShdw>
                </a:effectLst>
              </a:rPr>
              <a:t>Birdsongs on</a:t>
            </a:r>
          </a:p>
          <a:p>
            <a:r>
              <a:rPr lang="en-US" sz="5000" spc="-300" dirty="0">
                <a:effectLst>
                  <a:outerShdw blurRad="266700" sx="102000" sy="102000" algn="ctr" rotWithShape="0">
                    <a:schemeClr val="bg1"/>
                  </a:outerShdw>
                </a:effectLst>
              </a:rPr>
              <a:t>Extremely Random Trees</a:t>
            </a:r>
          </a:p>
        </p:txBody>
      </p:sp>
    </p:spTree>
    <p:extLst>
      <p:ext uri="{BB962C8B-B14F-4D97-AF65-F5344CB8AC3E}">
        <p14:creationId xmlns:p14="http://schemas.microsoft.com/office/powerpoint/2010/main" val="187629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93A1BBD-117E-1145-91F8-C4CAE2AF2F8B}"/>
              </a:ext>
            </a:extLst>
          </p:cNvPr>
          <p:cNvSpPr txBox="1">
            <a:spLocks/>
          </p:cNvSpPr>
          <p:nvPr/>
        </p:nvSpPr>
        <p:spPr>
          <a:xfrm>
            <a:off x="1522414" y="3048000"/>
            <a:ext cx="9677400" cy="14610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spc="-300" dirty="0">
                <a:effectLst>
                  <a:outerShdw blurRad="266700" sx="102000" sy="102000" algn="ctr" rotWithShape="0">
                    <a:schemeClr val="bg1"/>
                  </a:outerShdw>
                </a:effectLst>
              </a:rPr>
              <a:t>          Birdsongs on</a:t>
            </a:r>
          </a:p>
          <a:p>
            <a:r>
              <a:rPr lang="en-US" sz="5000" spc="-300" dirty="0">
                <a:effectLst>
                  <a:outerShdw blurRad="266700" sx="102000" sy="102000" algn="ctr" rotWithShape="0">
                    <a:schemeClr val="bg1"/>
                  </a:outerShdw>
                </a:effectLst>
              </a:rPr>
              <a:t>Extremely Random Trees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6F2C51-9C12-9A4E-B3DB-97AC50CB22D0}"/>
              </a:ext>
            </a:extLst>
          </p:cNvPr>
          <p:cNvSpPr txBox="1">
            <a:spLocks/>
          </p:cNvSpPr>
          <p:nvPr/>
        </p:nvSpPr>
        <p:spPr>
          <a:xfrm>
            <a:off x="8456612" y="2247900"/>
            <a:ext cx="1981198" cy="30612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0" spc="-300" dirty="0">
                <a:effectLst>
                  <a:outerShdw blurRad="266700" sx="102000" sy="102000" algn="ctr" rotWithShape="0">
                    <a:schemeClr val="bg1"/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7950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| Random Forest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526BC8-00D6-3C4C-B5D0-51E5DF2BEB5D}"/>
              </a:ext>
            </a:extLst>
          </p:cNvPr>
          <p:cNvSpPr/>
          <p:nvPr/>
        </p:nvSpPr>
        <p:spPr>
          <a:xfrm>
            <a:off x="760412" y="6398696"/>
            <a:ext cx="1104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Adapted from https://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umbrella.cisco.com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/blog/2013/09/19/inside-random-forest-journey-wildlife-classification/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4CB628-5C70-9348-95EC-32326DEE04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143"/>
          <a:stretch/>
        </p:blipFill>
        <p:spPr>
          <a:xfrm>
            <a:off x="4170362" y="2133600"/>
            <a:ext cx="3848100" cy="363004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6C92512-B9C1-E04F-A44C-5FCEB96A4A76}"/>
              </a:ext>
            </a:extLst>
          </p:cNvPr>
          <p:cNvSpPr txBox="1">
            <a:spLocks/>
          </p:cNvSpPr>
          <p:nvPr/>
        </p:nvSpPr>
        <p:spPr>
          <a:xfrm>
            <a:off x="4722812" y="2133600"/>
            <a:ext cx="7239000" cy="36300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800" spc="-300" dirty="0">
                <a:effectLst>
                  <a:outerShdw blurRad="266700" sx="102000" sy="102000" algn="ctr" rotWithShape="0">
                    <a:schemeClr val="bg1"/>
                  </a:outerShdw>
                </a:effectLst>
              </a:rPr>
              <a:t>Select random features/samples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2800" spc="-300" dirty="0">
              <a:effectLst>
                <a:outerShdw blurRad="266700" sx="102000" sy="102000" algn="ctr" rotWithShape="0">
                  <a:schemeClr val="bg1"/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800" spc="-300" dirty="0">
                <a:effectLst>
                  <a:outerShdw blurRad="266700" sx="102000" sy="102000" algn="ctr" rotWithShape="0">
                    <a:schemeClr val="bg1"/>
                  </a:outerShdw>
                </a:effectLst>
              </a:rPr>
              <a:t>Train decision tree (create new splits)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2800" spc="-300" dirty="0">
              <a:effectLst>
                <a:outerShdw blurRad="266700" sx="102000" sy="102000" algn="ctr" rotWithShape="0">
                  <a:schemeClr val="bg1"/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800" spc="-300" dirty="0">
                <a:effectLst>
                  <a:outerShdw blurRad="266700" sx="102000" sy="102000" algn="ctr" rotWithShape="0">
                    <a:schemeClr val="bg1"/>
                  </a:outerShdw>
                </a:effectLst>
              </a:rPr>
              <a:t>Repeat many times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2800" spc="-300" dirty="0">
              <a:effectLst>
                <a:outerShdw blurRad="266700" sx="102000" sy="102000" algn="ctr" rotWithShape="0">
                  <a:schemeClr val="bg1"/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800" spc="-300" dirty="0">
                <a:effectLst>
                  <a:outerShdw blurRad="266700" sx="102000" sy="102000" algn="ctr" rotWithShape="0">
                    <a:schemeClr val="bg1"/>
                  </a:outerShdw>
                </a:effectLst>
              </a:rPr>
              <a:t>Take the majority vote</a:t>
            </a:r>
          </a:p>
        </p:txBody>
      </p:sp>
    </p:spTree>
    <p:extLst>
      <p:ext uri="{BB962C8B-B14F-4D97-AF65-F5344CB8AC3E}">
        <p14:creationId xmlns:p14="http://schemas.microsoft.com/office/powerpoint/2010/main" val="67810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-0.28757 0.0018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79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Extremely Random Trees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D52EC43-6B0B-0C43-A047-5C4C1335C50D}"/>
              </a:ext>
            </a:extLst>
          </p:cNvPr>
          <p:cNvSpPr txBox="1">
            <a:spLocks/>
          </p:cNvSpPr>
          <p:nvPr/>
        </p:nvSpPr>
        <p:spPr>
          <a:xfrm>
            <a:off x="2360612" y="2133600"/>
            <a:ext cx="7772400" cy="36300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800" spc="-300" dirty="0">
                <a:effectLst>
                  <a:outerShdw blurRad="266700" sx="102000" sy="102000" algn="ctr" rotWithShape="0">
                    <a:schemeClr val="bg1"/>
                  </a:outerShdw>
                </a:effectLst>
              </a:rPr>
              <a:t>Select random features/samples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2800" spc="-300" dirty="0">
              <a:effectLst>
                <a:outerShdw blurRad="266700" sx="102000" sy="102000" algn="ctr" rotWithShape="0">
                  <a:schemeClr val="bg1"/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800" spc="-300" dirty="0">
                <a:effectLst>
                  <a:outerShdw blurRad="266700" sx="102000" sy="102000" algn="ctr" rotWithShape="0">
                    <a:schemeClr val="bg1"/>
                  </a:outerShdw>
                </a:effectLst>
              </a:rPr>
              <a:t>Train decision tree </a:t>
            </a:r>
            <a:r>
              <a:rPr lang="en-US" sz="2800" spc="-300" dirty="0">
                <a:solidFill>
                  <a:srgbClr val="FFFF00"/>
                </a:solidFill>
                <a:effectLst>
                  <a:outerShdw blurRad="266700" sx="102000" sy="102000" algn="ctr" rotWithShape="0">
                    <a:schemeClr val="bg1"/>
                  </a:outerShdw>
                </a:effectLst>
              </a:rPr>
              <a:t>randomly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2800" spc="-300" dirty="0">
              <a:effectLst>
                <a:outerShdw blurRad="266700" sx="102000" sy="102000" algn="ctr" rotWithShape="0">
                  <a:schemeClr val="bg1"/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800" spc="-300" dirty="0">
                <a:effectLst>
                  <a:outerShdw blurRad="266700" sx="102000" sy="102000" algn="ctr" rotWithShape="0">
                    <a:schemeClr val="bg1"/>
                  </a:outerShdw>
                </a:effectLst>
              </a:rPr>
              <a:t>Repeat many times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2800" spc="-300" dirty="0">
              <a:effectLst>
                <a:outerShdw blurRad="266700" sx="102000" sy="102000" algn="ctr" rotWithShape="0">
                  <a:schemeClr val="bg1"/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800" spc="-300" dirty="0">
                <a:effectLst>
                  <a:outerShdw blurRad="266700" sx="102000" sy="102000" algn="ctr" rotWithShape="0">
                    <a:schemeClr val="bg1"/>
                  </a:outerShdw>
                </a:effectLst>
              </a:rPr>
              <a:t>Take the majority vote</a:t>
            </a:r>
          </a:p>
        </p:txBody>
      </p:sp>
    </p:spTree>
    <p:extLst>
      <p:ext uri="{BB962C8B-B14F-4D97-AF65-F5344CB8AC3E}">
        <p14:creationId xmlns:p14="http://schemas.microsoft.com/office/powerpoint/2010/main" val="415864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Adjusting Parameters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CEAC58-2494-8042-B0C4-C8713E7EB7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4308"/>
          <a:stretch/>
        </p:blipFill>
        <p:spPr>
          <a:xfrm>
            <a:off x="2665412" y="1828800"/>
            <a:ext cx="6248400" cy="451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99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Other Models?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E58D0D8-EF5F-E94F-9DD1-BD82692FFE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731848"/>
              </p:ext>
            </p:extLst>
          </p:nvPr>
        </p:nvGraphicFramePr>
        <p:xfrm>
          <a:off x="1522414" y="2122630"/>
          <a:ext cx="9448800" cy="3377565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217686">
                  <a:extLst>
                    <a:ext uri="{9D8B030D-6E8A-4147-A177-3AD203B41FA5}">
                      <a16:colId xmlns:a16="http://schemas.microsoft.com/office/drawing/2014/main" val="2462998501"/>
                    </a:ext>
                  </a:extLst>
                </a:gridCol>
                <a:gridCol w="2708628">
                  <a:extLst>
                    <a:ext uri="{9D8B030D-6E8A-4147-A177-3AD203B41FA5}">
                      <a16:colId xmlns:a16="http://schemas.microsoft.com/office/drawing/2014/main" val="4277574324"/>
                    </a:ext>
                  </a:extLst>
                </a:gridCol>
                <a:gridCol w="3522486">
                  <a:extLst>
                    <a:ext uri="{9D8B030D-6E8A-4147-A177-3AD203B41FA5}">
                      <a16:colId xmlns:a16="http://schemas.microsoft.com/office/drawing/2014/main" val="2995091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Model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top 10 species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top 78 species</a:t>
                      </a: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468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Logistic Regression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17.7%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6034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SVC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18.4%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8823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nsolas"/>
                          <a:ea typeface="+mn-ea"/>
                          <a:cs typeface="+mn-cs"/>
                        </a:rPr>
                        <a:t>LDA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nsolas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49.4%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25.3%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0935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K-neighbors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60.9%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42.1%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815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Decision Tree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65.8%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44.8%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1997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Random Forest (RF)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79.4%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66.0%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0071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RF + </a:t>
                      </a:r>
                      <a:r>
                        <a:rPr lang="en-US" sz="2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Adaboost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80.6%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65.2%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3398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Extremely RF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dirty="0">
                          <a:solidFill>
                            <a:srgbClr val="92D050"/>
                          </a:solidFill>
                          <a:effectLst/>
                          <a:latin typeface="+mj-lt"/>
                        </a:rPr>
                        <a:t>83.5%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dirty="0">
                          <a:solidFill>
                            <a:srgbClr val="92D050"/>
                          </a:solidFill>
                          <a:effectLst/>
                          <a:latin typeface="+mj-lt"/>
                        </a:rPr>
                        <a:t>70.4%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5926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26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A28F2A-8CE4-9B48-9A33-B3B03DE4A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12" y="1981200"/>
            <a:ext cx="7213600" cy="23622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C4FB2ED-5C9F-1444-AF73-5DBF490A2A0F}"/>
              </a:ext>
            </a:extLst>
          </p:cNvPr>
          <p:cNvGrpSpPr/>
          <p:nvPr/>
        </p:nvGrpSpPr>
        <p:grpSpPr>
          <a:xfrm>
            <a:off x="5713413" y="2133600"/>
            <a:ext cx="5841999" cy="1689100"/>
            <a:chOff x="5713413" y="2743200"/>
            <a:chExt cx="5841999" cy="16891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920A2F7-C4F4-3C42-ABD5-AA71069EF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5412" y="2743200"/>
              <a:ext cx="5080000" cy="1689100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FFFA011-F0E0-5B47-B53D-5A69716FD3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13413" y="3124200"/>
              <a:ext cx="609599" cy="381000"/>
            </a:xfrm>
            <a:prstGeom prst="straightConnector1">
              <a:avLst/>
            </a:prstGeom>
            <a:ln w="25400"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8153DC1-5D8D-8849-8D73-CCC363FC50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13413" y="3352800"/>
              <a:ext cx="609598" cy="234950"/>
            </a:xfrm>
            <a:prstGeom prst="straightConnector1">
              <a:avLst/>
            </a:prstGeom>
            <a:ln w="25400"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B174221-8D20-374F-A93C-65F529DF2653}"/>
                </a:ext>
              </a:extLst>
            </p:cNvPr>
            <p:cNvCxnSpPr>
              <a:cxnSpLocks/>
            </p:cNvCxnSpPr>
            <p:nvPr/>
          </p:nvCxnSpPr>
          <p:spPr>
            <a:xfrm>
              <a:off x="5713413" y="3657600"/>
              <a:ext cx="609598" cy="0"/>
            </a:xfrm>
            <a:prstGeom prst="straightConnector1">
              <a:avLst/>
            </a:prstGeom>
            <a:ln w="25400"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E2F2F83-F2FE-D94E-9BFD-655F15869CF9}"/>
                </a:ext>
              </a:extLst>
            </p:cNvPr>
            <p:cNvCxnSpPr>
              <a:cxnSpLocks/>
            </p:cNvCxnSpPr>
            <p:nvPr/>
          </p:nvCxnSpPr>
          <p:spPr>
            <a:xfrm>
              <a:off x="5713413" y="3733800"/>
              <a:ext cx="609598" cy="152400"/>
            </a:xfrm>
            <a:prstGeom prst="straightConnector1">
              <a:avLst/>
            </a:prstGeom>
            <a:ln w="25400"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CA96BAE-C265-3943-8CA9-8BA3B81D2A3E}"/>
                </a:ext>
              </a:extLst>
            </p:cNvPr>
            <p:cNvCxnSpPr>
              <a:cxnSpLocks/>
            </p:cNvCxnSpPr>
            <p:nvPr/>
          </p:nvCxnSpPr>
          <p:spPr>
            <a:xfrm>
              <a:off x="5713413" y="3822325"/>
              <a:ext cx="558799" cy="368675"/>
            </a:xfrm>
            <a:prstGeom prst="straightConnector1">
              <a:avLst/>
            </a:prstGeom>
            <a:ln w="25400"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itle 12">
            <a:extLst>
              <a:ext uri="{FF2B5EF4-FFF2-40B4-BE49-F238E27FC236}">
                <a16:creationId xmlns:a16="http://schemas.microsoft.com/office/drawing/2014/main" id="{D9F84B4A-DB80-CC4F-87CB-BC55A8C59E04}"/>
              </a:ext>
            </a:extLst>
          </p:cNvPr>
          <p:cNvSpPr txBox="1">
            <a:spLocks/>
          </p:cNvSpPr>
          <p:nvPr/>
        </p:nvSpPr>
        <p:spPr>
          <a:xfrm>
            <a:off x="5114257" y="2057400"/>
            <a:ext cx="827755" cy="4411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FFT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DB3DA5F-366B-1D48-A5F2-E1E95ABCBE80}"/>
              </a:ext>
            </a:extLst>
          </p:cNvPr>
          <p:cNvGrpSpPr/>
          <p:nvPr/>
        </p:nvGrpSpPr>
        <p:grpSpPr>
          <a:xfrm>
            <a:off x="4518613" y="3962400"/>
            <a:ext cx="3885952" cy="2841540"/>
            <a:chOff x="4518613" y="3962400"/>
            <a:chExt cx="3885952" cy="284154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144DBA9-106F-3647-8C35-93E216191D4C}"/>
                </a:ext>
              </a:extLst>
            </p:cNvPr>
            <p:cNvGrpSpPr/>
            <p:nvPr/>
          </p:nvGrpSpPr>
          <p:grpSpPr>
            <a:xfrm>
              <a:off x="4518613" y="4605130"/>
              <a:ext cx="3695798" cy="2198810"/>
              <a:chOff x="4518613" y="4605130"/>
              <a:chExt cx="3695798" cy="2198810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C8F4D62E-E70A-7648-A1E1-6FE0D1C76F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9999" t="11443" r="7660" b="31345"/>
              <a:stretch/>
            </p:blipFill>
            <p:spPr>
              <a:xfrm>
                <a:off x="5090210" y="4686300"/>
                <a:ext cx="3124201" cy="1702175"/>
              </a:xfrm>
              <a:prstGeom prst="rect">
                <a:avLst/>
              </a:prstGeom>
            </p:spPr>
          </p:pic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8BCCEFFD-EFA9-5445-9467-84A61EC25E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65711" y="6388475"/>
                <a:ext cx="2933701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miter lim="800000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1C72B577-BA8F-8840-9249-799296D1BC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65711" y="4686300"/>
                <a:ext cx="0" cy="169647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miter lim="800000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itle 12">
                <a:extLst>
                  <a:ext uri="{FF2B5EF4-FFF2-40B4-BE49-F238E27FC236}">
                    <a16:creationId xmlns:a16="http://schemas.microsoft.com/office/drawing/2014/main" id="{3E15AA66-CCEE-274B-92C9-7A9DEA3A9B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6756" y="6362783"/>
                <a:ext cx="827755" cy="44115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92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400" dirty="0" err="1"/>
                  <a:t>freq</a:t>
                </a:r>
                <a:endParaRPr lang="en-US" sz="2400" dirty="0"/>
              </a:p>
            </p:txBody>
          </p:sp>
          <p:sp>
            <p:nvSpPr>
              <p:cNvPr id="35" name="Title 12">
                <a:extLst>
                  <a:ext uri="{FF2B5EF4-FFF2-40B4-BE49-F238E27FC236}">
                    <a16:creationId xmlns:a16="http://schemas.microsoft.com/office/drawing/2014/main" id="{2FBB07A7-BA93-BA46-B651-3EFB64A32E72}"/>
                  </a:ext>
                </a:extLst>
              </p:cNvPr>
              <p:cNvSpPr txBox="1">
                <a:spLocks/>
              </p:cNvSpPr>
              <p:nvPr/>
            </p:nvSpPr>
            <p:spPr>
              <a:xfrm rot="16200000">
                <a:off x="4118157" y="5005586"/>
                <a:ext cx="1242069" cy="44115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400" dirty="0"/>
                  <a:t>power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C979DCB-B154-4540-9443-3D53DEA032C4}"/>
                </a:ext>
              </a:extLst>
            </p:cNvPr>
            <p:cNvGrpSpPr/>
            <p:nvPr/>
          </p:nvGrpSpPr>
          <p:grpSpPr>
            <a:xfrm>
              <a:off x="6475412" y="3962400"/>
              <a:ext cx="1929153" cy="609600"/>
              <a:chOff x="6475412" y="3962400"/>
              <a:chExt cx="1929153" cy="609600"/>
            </a:xfrm>
          </p:grpSpPr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7E12E05F-75BD-B843-8DCC-1089EC879860}"/>
                  </a:ext>
                </a:extLst>
              </p:cNvPr>
              <p:cNvCxnSpPr/>
              <p:nvPr/>
            </p:nvCxnSpPr>
            <p:spPr>
              <a:xfrm>
                <a:off x="6475412" y="3962400"/>
                <a:ext cx="0" cy="6096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miter lim="800000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itle 12">
                <a:extLst>
                  <a:ext uri="{FF2B5EF4-FFF2-40B4-BE49-F238E27FC236}">
                    <a16:creationId xmlns:a16="http://schemas.microsoft.com/office/drawing/2014/main" id="{623BCEF1-F5EF-5647-89DD-B3C2B955EA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75768" y="4011719"/>
                <a:ext cx="1828797" cy="44598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400" dirty="0"/>
                  <a:t>spectrum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595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9 -0.01667 L -0.22298 -0.01667 " pathEditMode="relative" rAng="0" ptsTypes="AA">
                                      <p:cBhvr>
                                        <p:cTn id="8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45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Spectrogram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A28F2A-8CE4-9B48-9A33-B3B03DE4A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12" y="1981200"/>
            <a:ext cx="7213600" cy="2362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E406C8-5D6C-7545-8F04-D1C4344AB3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871"/>
          <a:stretch/>
        </p:blipFill>
        <p:spPr>
          <a:xfrm>
            <a:off x="2665412" y="4419600"/>
            <a:ext cx="7213600" cy="18419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A8918DD-99A1-584B-AC72-A991D4969D86}"/>
              </a:ext>
            </a:extLst>
          </p:cNvPr>
          <p:cNvSpPr/>
          <p:nvPr/>
        </p:nvSpPr>
        <p:spPr>
          <a:xfrm>
            <a:off x="2665412" y="4419600"/>
            <a:ext cx="7213600" cy="1841988"/>
          </a:xfrm>
          <a:prstGeom prst="rect">
            <a:avLst/>
          </a:prstGeom>
          <a:solidFill>
            <a:schemeClr val="bg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B061F74-37CB-2A4D-AC55-1924FC7A7748}"/>
              </a:ext>
            </a:extLst>
          </p:cNvPr>
          <p:cNvCxnSpPr>
            <a:cxnSpLocks/>
          </p:cNvCxnSpPr>
          <p:nvPr/>
        </p:nvCxnSpPr>
        <p:spPr>
          <a:xfrm>
            <a:off x="2665412" y="6267288"/>
            <a:ext cx="7213600" cy="0"/>
          </a:xfrm>
          <a:prstGeom prst="straightConnector1">
            <a:avLst/>
          </a:prstGeom>
          <a:ln w="28575">
            <a:solidFill>
              <a:schemeClr val="tx1"/>
            </a:solidFill>
            <a:miter lim="800000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F7D601F-85FD-C04E-B87A-F4777918C047}"/>
              </a:ext>
            </a:extLst>
          </p:cNvPr>
          <p:cNvCxnSpPr>
            <a:cxnSpLocks/>
          </p:cNvCxnSpPr>
          <p:nvPr/>
        </p:nvCxnSpPr>
        <p:spPr>
          <a:xfrm flipV="1">
            <a:off x="2665412" y="4565113"/>
            <a:ext cx="0" cy="1696476"/>
          </a:xfrm>
          <a:prstGeom prst="straightConnector1">
            <a:avLst/>
          </a:prstGeom>
          <a:ln w="28575">
            <a:solidFill>
              <a:schemeClr val="tx1"/>
            </a:solidFill>
            <a:miter lim="800000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2">
            <a:extLst>
              <a:ext uri="{FF2B5EF4-FFF2-40B4-BE49-F238E27FC236}">
                <a16:creationId xmlns:a16="http://schemas.microsoft.com/office/drawing/2014/main" id="{EFFB3369-4E17-A344-A887-A9CA813BB9FC}"/>
              </a:ext>
            </a:extLst>
          </p:cNvPr>
          <p:cNvSpPr txBox="1">
            <a:spLocks/>
          </p:cNvSpPr>
          <p:nvPr/>
        </p:nvSpPr>
        <p:spPr>
          <a:xfrm>
            <a:off x="9051257" y="6218405"/>
            <a:ext cx="827755" cy="4411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time</a:t>
            </a:r>
          </a:p>
        </p:txBody>
      </p:sp>
      <p:sp>
        <p:nvSpPr>
          <p:cNvPr id="32" name="Title 12">
            <a:extLst>
              <a:ext uri="{FF2B5EF4-FFF2-40B4-BE49-F238E27FC236}">
                <a16:creationId xmlns:a16="http://schemas.microsoft.com/office/drawing/2014/main" id="{BC581173-B925-B34B-B50A-7D8AA2B9925E}"/>
              </a:ext>
            </a:extLst>
          </p:cNvPr>
          <p:cNvSpPr txBox="1">
            <a:spLocks/>
          </p:cNvSpPr>
          <p:nvPr/>
        </p:nvSpPr>
        <p:spPr>
          <a:xfrm rot="16200000">
            <a:off x="1717858" y="4720987"/>
            <a:ext cx="1242069" cy="4411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err="1"/>
              <a:t>freq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9815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Spectrogram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A28F2A-8CE4-9B48-9A33-B3B03DE4A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12" y="1981200"/>
            <a:ext cx="7213600" cy="23622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2498ECF-3469-2F4E-964C-4A6508597179}"/>
              </a:ext>
            </a:extLst>
          </p:cNvPr>
          <p:cNvSpPr/>
          <p:nvPr/>
        </p:nvSpPr>
        <p:spPr>
          <a:xfrm>
            <a:off x="2665412" y="1905000"/>
            <a:ext cx="1752600" cy="2438400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E406C8-5D6C-7545-8F04-D1C4344AB3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871"/>
          <a:stretch/>
        </p:blipFill>
        <p:spPr>
          <a:xfrm>
            <a:off x="2665412" y="4419600"/>
            <a:ext cx="7213600" cy="18419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A8918DD-99A1-584B-AC72-A991D4969D86}"/>
              </a:ext>
            </a:extLst>
          </p:cNvPr>
          <p:cNvSpPr/>
          <p:nvPr/>
        </p:nvSpPr>
        <p:spPr>
          <a:xfrm>
            <a:off x="2771354" y="4419600"/>
            <a:ext cx="7107658" cy="1841988"/>
          </a:xfrm>
          <a:prstGeom prst="rect">
            <a:avLst/>
          </a:prstGeom>
          <a:solidFill>
            <a:schemeClr val="bg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B061F74-37CB-2A4D-AC55-1924FC7A7748}"/>
              </a:ext>
            </a:extLst>
          </p:cNvPr>
          <p:cNvCxnSpPr>
            <a:cxnSpLocks/>
          </p:cNvCxnSpPr>
          <p:nvPr/>
        </p:nvCxnSpPr>
        <p:spPr>
          <a:xfrm>
            <a:off x="2665412" y="6267288"/>
            <a:ext cx="7213600" cy="0"/>
          </a:xfrm>
          <a:prstGeom prst="straightConnector1">
            <a:avLst/>
          </a:prstGeom>
          <a:ln w="28575">
            <a:solidFill>
              <a:schemeClr val="tx1"/>
            </a:solidFill>
            <a:miter lim="800000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F7D601F-85FD-C04E-B87A-F4777918C047}"/>
              </a:ext>
            </a:extLst>
          </p:cNvPr>
          <p:cNvCxnSpPr>
            <a:cxnSpLocks/>
          </p:cNvCxnSpPr>
          <p:nvPr/>
        </p:nvCxnSpPr>
        <p:spPr>
          <a:xfrm flipV="1">
            <a:off x="2665412" y="4565113"/>
            <a:ext cx="0" cy="1696476"/>
          </a:xfrm>
          <a:prstGeom prst="straightConnector1">
            <a:avLst/>
          </a:prstGeom>
          <a:ln w="28575">
            <a:solidFill>
              <a:schemeClr val="tx1"/>
            </a:solidFill>
            <a:miter lim="800000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2">
            <a:extLst>
              <a:ext uri="{FF2B5EF4-FFF2-40B4-BE49-F238E27FC236}">
                <a16:creationId xmlns:a16="http://schemas.microsoft.com/office/drawing/2014/main" id="{EFFB3369-4E17-A344-A887-A9CA813BB9FC}"/>
              </a:ext>
            </a:extLst>
          </p:cNvPr>
          <p:cNvSpPr txBox="1">
            <a:spLocks/>
          </p:cNvSpPr>
          <p:nvPr/>
        </p:nvSpPr>
        <p:spPr>
          <a:xfrm>
            <a:off x="9051257" y="6218405"/>
            <a:ext cx="827755" cy="4411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time</a:t>
            </a:r>
          </a:p>
        </p:txBody>
      </p:sp>
      <p:sp>
        <p:nvSpPr>
          <p:cNvPr id="32" name="Title 12">
            <a:extLst>
              <a:ext uri="{FF2B5EF4-FFF2-40B4-BE49-F238E27FC236}">
                <a16:creationId xmlns:a16="http://schemas.microsoft.com/office/drawing/2014/main" id="{BC581173-B925-B34B-B50A-7D8AA2B9925E}"/>
              </a:ext>
            </a:extLst>
          </p:cNvPr>
          <p:cNvSpPr txBox="1">
            <a:spLocks/>
          </p:cNvSpPr>
          <p:nvPr/>
        </p:nvSpPr>
        <p:spPr>
          <a:xfrm rot="16200000">
            <a:off x="1717858" y="4720987"/>
            <a:ext cx="1242069" cy="4411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err="1"/>
              <a:t>freq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18748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Spectrogram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A28F2A-8CE4-9B48-9A33-B3B03DE4A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12" y="1981200"/>
            <a:ext cx="7213600" cy="23622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2498ECF-3469-2F4E-964C-4A6508597179}"/>
              </a:ext>
            </a:extLst>
          </p:cNvPr>
          <p:cNvSpPr/>
          <p:nvPr/>
        </p:nvSpPr>
        <p:spPr>
          <a:xfrm>
            <a:off x="2834640" y="1905000"/>
            <a:ext cx="1752600" cy="2438400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E406C8-5D6C-7545-8F04-D1C4344AB3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871"/>
          <a:stretch/>
        </p:blipFill>
        <p:spPr>
          <a:xfrm>
            <a:off x="2665412" y="4419600"/>
            <a:ext cx="7213600" cy="18419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A8918DD-99A1-584B-AC72-A991D4969D86}"/>
              </a:ext>
            </a:extLst>
          </p:cNvPr>
          <p:cNvSpPr/>
          <p:nvPr/>
        </p:nvSpPr>
        <p:spPr>
          <a:xfrm>
            <a:off x="2970212" y="4419600"/>
            <a:ext cx="6908799" cy="1841988"/>
          </a:xfrm>
          <a:prstGeom prst="rect">
            <a:avLst/>
          </a:prstGeom>
          <a:solidFill>
            <a:schemeClr val="bg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B061F74-37CB-2A4D-AC55-1924FC7A7748}"/>
              </a:ext>
            </a:extLst>
          </p:cNvPr>
          <p:cNvCxnSpPr>
            <a:cxnSpLocks/>
          </p:cNvCxnSpPr>
          <p:nvPr/>
        </p:nvCxnSpPr>
        <p:spPr>
          <a:xfrm>
            <a:off x="2665412" y="6267288"/>
            <a:ext cx="7213600" cy="0"/>
          </a:xfrm>
          <a:prstGeom prst="straightConnector1">
            <a:avLst/>
          </a:prstGeom>
          <a:ln w="28575">
            <a:solidFill>
              <a:schemeClr val="tx1"/>
            </a:solidFill>
            <a:miter lim="800000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F7D601F-85FD-C04E-B87A-F4777918C047}"/>
              </a:ext>
            </a:extLst>
          </p:cNvPr>
          <p:cNvCxnSpPr>
            <a:cxnSpLocks/>
          </p:cNvCxnSpPr>
          <p:nvPr/>
        </p:nvCxnSpPr>
        <p:spPr>
          <a:xfrm flipV="1">
            <a:off x="2665412" y="4565113"/>
            <a:ext cx="0" cy="1696476"/>
          </a:xfrm>
          <a:prstGeom prst="straightConnector1">
            <a:avLst/>
          </a:prstGeom>
          <a:ln w="28575">
            <a:solidFill>
              <a:schemeClr val="tx1"/>
            </a:solidFill>
            <a:miter lim="800000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2">
            <a:extLst>
              <a:ext uri="{FF2B5EF4-FFF2-40B4-BE49-F238E27FC236}">
                <a16:creationId xmlns:a16="http://schemas.microsoft.com/office/drawing/2014/main" id="{EFFB3369-4E17-A344-A887-A9CA813BB9FC}"/>
              </a:ext>
            </a:extLst>
          </p:cNvPr>
          <p:cNvSpPr txBox="1">
            <a:spLocks/>
          </p:cNvSpPr>
          <p:nvPr/>
        </p:nvSpPr>
        <p:spPr>
          <a:xfrm>
            <a:off x="9051257" y="6218405"/>
            <a:ext cx="827755" cy="4411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time</a:t>
            </a:r>
          </a:p>
        </p:txBody>
      </p:sp>
      <p:sp>
        <p:nvSpPr>
          <p:cNvPr id="32" name="Title 12">
            <a:extLst>
              <a:ext uri="{FF2B5EF4-FFF2-40B4-BE49-F238E27FC236}">
                <a16:creationId xmlns:a16="http://schemas.microsoft.com/office/drawing/2014/main" id="{BC581173-B925-B34B-B50A-7D8AA2B9925E}"/>
              </a:ext>
            </a:extLst>
          </p:cNvPr>
          <p:cNvSpPr txBox="1">
            <a:spLocks/>
          </p:cNvSpPr>
          <p:nvPr/>
        </p:nvSpPr>
        <p:spPr>
          <a:xfrm rot="16200000">
            <a:off x="1717858" y="4720987"/>
            <a:ext cx="1242069" cy="4411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err="1"/>
              <a:t>freq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1745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Spectrogram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A28F2A-8CE4-9B48-9A33-B3B03DE4A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12" y="1981200"/>
            <a:ext cx="7213600" cy="23622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2498ECF-3469-2F4E-964C-4A6508597179}"/>
              </a:ext>
            </a:extLst>
          </p:cNvPr>
          <p:cNvSpPr/>
          <p:nvPr/>
        </p:nvSpPr>
        <p:spPr>
          <a:xfrm>
            <a:off x="3017520" y="1905000"/>
            <a:ext cx="1752600" cy="2438400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E406C8-5D6C-7545-8F04-D1C4344AB3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871"/>
          <a:stretch/>
        </p:blipFill>
        <p:spPr>
          <a:xfrm>
            <a:off x="2665412" y="4419600"/>
            <a:ext cx="7213600" cy="18419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A8918DD-99A1-584B-AC72-A991D4969D86}"/>
              </a:ext>
            </a:extLst>
          </p:cNvPr>
          <p:cNvSpPr/>
          <p:nvPr/>
        </p:nvSpPr>
        <p:spPr>
          <a:xfrm>
            <a:off x="3275019" y="4419600"/>
            <a:ext cx="6603992" cy="1841988"/>
          </a:xfrm>
          <a:prstGeom prst="rect">
            <a:avLst/>
          </a:prstGeom>
          <a:solidFill>
            <a:schemeClr val="bg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B061F74-37CB-2A4D-AC55-1924FC7A7748}"/>
              </a:ext>
            </a:extLst>
          </p:cNvPr>
          <p:cNvCxnSpPr>
            <a:cxnSpLocks/>
          </p:cNvCxnSpPr>
          <p:nvPr/>
        </p:nvCxnSpPr>
        <p:spPr>
          <a:xfrm>
            <a:off x="2665412" y="6267288"/>
            <a:ext cx="7213600" cy="0"/>
          </a:xfrm>
          <a:prstGeom prst="straightConnector1">
            <a:avLst/>
          </a:prstGeom>
          <a:ln w="28575">
            <a:solidFill>
              <a:schemeClr val="tx1"/>
            </a:solidFill>
            <a:miter lim="800000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F7D601F-85FD-C04E-B87A-F4777918C047}"/>
              </a:ext>
            </a:extLst>
          </p:cNvPr>
          <p:cNvCxnSpPr>
            <a:cxnSpLocks/>
          </p:cNvCxnSpPr>
          <p:nvPr/>
        </p:nvCxnSpPr>
        <p:spPr>
          <a:xfrm flipV="1">
            <a:off x="2665412" y="4565113"/>
            <a:ext cx="0" cy="1696476"/>
          </a:xfrm>
          <a:prstGeom prst="straightConnector1">
            <a:avLst/>
          </a:prstGeom>
          <a:ln w="28575">
            <a:solidFill>
              <a:schemeClr val="tx1"/>
            </a:solidFill>
            <a:miter lim="800000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2">
            <a:extLst>
              <a:ext uri="{FF2B5EF4-FFF2-40B4-BE49-F238E27FC236}">
                <a16:creationId xmlns:a16="http://schemas.microsoft.com/office/drawing/2014/main" id="{EFFB3369-4E17-A344-A887-A9CA813BB9FC}"/>
              </a:ext>
            </a:extLst>
          </p:cNvPr>
          <p:cNvSpPr txBox="1">
            <a:spLocks/>
          </p:cNvSpPr>
          <p:nvPr/>
        </p:nvSpPr>
        <p:spPr>
          <a:xfrm>
            <a:off x="9051257" y="6218405"/>
            <a:ext cx="827755" cy="4411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time</a:t>
            </a:r>
          </a:p>
        </p:txBody>
      </p:sp>
      <p:sp>
        <p:nvSpPr>
          <p:cNvPr id="32" name="Title 12">
            <a:extLst>
              <a:ext uri="{FF2B5EF4-FFF2-40B4-BE49-F238E27FC236}">
                <a16:creationId xmlns:a16="http://schemas.microsoft.com/office/drawing/2014/main" id="{BC581173-B925-B34B-B50A-7D8AA2B9925E}"/>
              </a:ext>
            </a:extLst>
          </p:cNvPr>
          <p:cNvSpPr txBox="1">
            <a:spLocks/>
          </p:cNvSpPr>
          <p:nvPr/>
        </p:nvSpPr>
        <p:spPr>
          <a:xfrm rot="16200000">
            <a:off x="1717858" y="4720987"/>
            <a:ext cx="1242069" cy="4411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err="1"/>
              <a:t>freq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97427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Spectrogram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A28F2A-8CE4-9B48-9A33-B3B03DE4A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12" y="1981200"/>
            <a:ext cx="7213600" cy="23622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2498ECF-3469-2F4E-964C-4A6508597179}"/>
              </a:ext>
            </a:extLst>
          </p:cNvPr>
          <p:cNvSpPr/>
          <p:nvPr/>
        </p:nvSpPr>
        <p:spPr>
          <a:xfrm>
            <a:off x="3017520" y="1905000"/>
            <a:ext cx="1752600" cy="2438400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E406C8-5D6C-7545-8F04-D1C4344AB3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871"/>
          <a:stretch/>
        </p:blipFill>
        <p:spPr>
          <a:xfrm>
            <a:off x="2665412" y="4419600"/>
            <a:ext cx="7213600" cy="1841988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B061F74-37CB-2A4D-AC55-1924FC7A7748}"/>
              </a:ext>
            </a:extLst>
          </p:cNvPr>
          <p:cNvCxnSpPr>
            <a:cxnSpLocks/>
          </p:cNvCxnSpPr>
          <p:nvPr/>
        </p:nvCxnSpPr>
        <p:spPr>
          <a:xfrm>
            <a:off x="2665412" y="6267288"/>
            <a:ext cx="7213600" cy="0"/>
          </a:xfrm>
          <a:prstGeom prst="straightConnector1">
            <a:avLst/>
          </a:prstGeom>
          <a:ln w="28575">
            <a:solidFill>
              <a:schemeClr val="tx1"/>
            </a:solidFill>
            <a:miter lim="800000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F7D601F-85FD-C04E-B87A-F4777918C047}"/>
              </a:ext>
            </a:extLst>
          </p:cNvPr>
          <p:cNvCxnSpPr>
            <a:cxnSpLocks/>
          </p:cNvCxnSpPr>
          <p:nvPr/>
        </p:nvCxnSpPr>
        <p:spPr>
          <a:xfrm flipV="1">
            <a:off x="2665412" y="4565113"/>
            <a:ext cx="0" cy="1696476"/>
          </a:xfrm>
          <a:prstGeom prst="straightConnector1">
            <a:avLst/>
          </a:prstGeom>
          <a:ln w="28575">
            <a:solidFill>
              <a:schemeClr val="tx1"/>
            </a:solidFill>
            <a:miter lim="800000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2">
            <a:extLst>
              <a:ext uri="{FF2B5EF4-FFF2-40B4-BE49-F238E27FC236}">
                <a16:creationId xmlns:a16="http://schemas.microsoft.com/office/drawing/2014/main" id="{EFFB3369-4E17-A344-A887-A9CA813BB9FC}"/>
              </a:ext>
            </a:extLst>
          </p:cNvPr>
          <p:cNvSpPr txBox="1">
            <a:spLocks/>
          </p:cNvSpPr>
          <p:nvPr/>
        </p:nvSpPr>
        <p:spPr>
          <a:xfrm>
            <a:off x="9051257" y="6218405"/>
            <a:ext cx="827755" cy="4411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time</a:t>
            </a:r>
          </a:p>
        </p:txBody>
      </p:sp>
      <p:sp>
        <p:nvSpPr>
          <p:cNvPr id="32" name="Title 12">
            <a:extLst>
              <a:ext uri="{FF2B5EF4-FFF2-40B4-BE49-F238E27FC236}">
                <a16:creationId xmlns:a16="http://schemas.microsoft.com/office/drawing/2014/main" id="{BC581173-B925-B34B-B50A-7D8AA2B9925E}"/>
              </a:ext>
            </a:extLst>
          </p:cNvPr>
          <p:cNvSpPr txBox="1">
            <a:spLocks/>
          </p:cNvSpPr>
          <p:nvPr/>
        </p:nvSpPr>
        <p:spPr>
          <a:xfrm rot="16200000">
            <a:off x="1717858" y="4720987"/>
            <a:ext cx="1242069" cy="4411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err="1"/>
              <a:t>freq</a:t>
            </a:r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18E063-EFDA-FB4F-8D44-3837F9BFCE1E}"/>
              </a:ext>
            </a:extLst>
          </p:cNvPr>
          <p:cNvSpPr/>
          <p:nvPr/>
        </p:nvSpPr>
        <p:spPr>
          <a:xfrm>
            <a:off x="3275019" y="4419600"/>
            <a:ext cx="6603992" cy="1841988"/>
          </a:xfrm>
          <a:prstGeom prst="rect">
            <a:avLst/>
          </a:prstGeom>
          <a:solidFill>
            <a:schemeClr val="bg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22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4069E-6 4.44444E-6 L 0.42316 4.44444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5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XC7641 - Blue-grey Gnatcatcher - </a:t>
            </a:r>
            <a:r>
              <a:rPr lang="en-US" dirty="0" err="1"/>
              <a:t>Polioptila</a:t>
            </a:r>
            <a:r>
              <a:rPr lang="en-US" dirty="0"/>
              <a:t> caerulea.mp3</a:t>
            </a:r>
          </a:p>
        </p:txBody>
      </p:sp>
      <p:pic>
        <p:nvPicPr>
          <p:cNvPr id="4" name="Online Media 3" descr="sounds XC7641 - Blue-grey Gnatcatcher - Polioptila caerulea.mov">
            <a:hlinkClick r:id="" action="ppaction://media"/>
            <a:extLst>
              <a:ext uri="{FF2B5EF4-FFF2-40B4-BE49-F238E27FC236}">
                <a16:creationId xmlns:a16="http://schemas.microsoft.com/office/drawing/2014/main" id="{D9C00FA3-0C67-3D4A-988E-20B1469795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73313" y="2736850"/>
            <a:ext cx="7442200" cy="1384300"/>
          </a:xfrm>
          <a:prstGeom prst="rect">
            <a:avLst/>
          </a:prstGeom>
        </p:spPr>
      </p:pic>
      <p:pic>
        <p:nvPicPr>
          <p:cNvPr id="7" name="Online Media 6" descr="spec XC7641 - Blue-grey Gnatcatcher - Polioptila caerulea.mov">
            <a:hlinkClick r:id="" action="ppaction://media"/>
            <a:extLst>
              <a:ext uri="{FF2B5EF4-FFF2-40B4-BE49-F238E27FC236}">
                <a16:creationId xmlns:a16="http://schemas.microsoft.com/office/drawing/2014/main" id="{CE43A2FF-0285-2D4D-81D1-1F3DE5F4A1D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376891" y="4343400"/>
            <a:ext cx="74422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6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23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1093</TotalTime>
  <Words>392</Words>
  <Application>Microsoft Macintosh PowerPoint</Application>
  <PresentationFormat>Custom</PresentationFormat>
  <Paragraphs>167</Paragraphs>
  <Slides>27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Consolas</vt:lpstr>
      <vt:lpstr>Corbel</vt:lpstr>
      <vt:lpstr>Chalkboard 16x9</vt:lpstr>
      <vt:lpstr>Birdsongs</vt:lpstr>
      <vt:lpstr>Xeno-Canto</vt:lpstr>
      <vt:lpstr>Preprocessing</vt:lpstr>
      <vt:lpstr>Spectrogram</vt:lpstr>
      <vt:lpstr>Spectrogram</vt:lpstr>
      <vt:lpstr>Spectrogram</vt:lpstr>
      <vt:lpstr>Spectrogram</vt:lpstr>
      <vt:lpstr>Spectrogram</vt:lpstr>
      <vt:lpstr>XC7641 - Blue-grey Gnatcatcher - Polioptila caerulea.mp3</vt:lpstr>
      <vt:lpstr>Signal/Noise</vt:lpstr>
      <vt:lpstr>Signal/Noise</vt:lpstr>
      <vt:lpstr>Signal/Noise</vt:lpstr>
      <vt:lpstr>Workflow + Pitfalls</vt:lpstr>
      <vt:lpstr>Workflow + Pitfalls</vt:lpstr>
      <vt:lpstr>Workflow + Pitfalls</vt:lpstr>
      <vt:lpstr>Cleaning up data</vt:lpstr>
      <vt:lpstr>PowerPoint Presentation</vt:lpstr>
      <vt:lpstr>Excluded Features</vt:lpstr>
      <vt:lpstr>Workflow + Pitfalls</vt:lpstr>
      <vt:lpstr>Workflow + Pitfalls</vt:lpstr>
      <vt:lpstr>Result</vt:lpstr>
      <vt:lpstr>Result</vt:lpstr>
      <vt:lpstr>Result</vt:lpstr>
      <vt:lpstr>Decision Tree | Random Forest</vt:lpstr>
      <vt:lpstr>Extremely Random Trees</vt:lpstr>
      <vt:lpstr>Adjusting Parameters</vt:lpstr>
      <vt:lpstr>What Other Models?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/>
  <cp:lastModifiedBy>Wijesinghe, Hiran</cp:lastModifiedBy>
  <cp:revision>197</cp:revision>
  <dcterms:created xsi:type="dcterms:W3CDTF">2014-04-17T22:18:44Z</dcterms:created>
  <dcterms:modified xsi:type="dcterms:W3CDTF">2019-06-02T17:33:30Z</dcterms:modified>
</cp:coreProperties>
</file>